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4.xml" ContentType="application/vnd.openxmlformats-officedocument.theme+xml"/>
  <Override PartName="/ppt/slideLayouts/slideLayout26.xml" ContentType="application/vnd.openxmlformats-officedocument.presentationml.slideLayout+xml"/>
  <Override PartName="/ppt/theme/theme5.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6.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7.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8.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1.xml" ContentType="application/vnd.openxmlformats-officedocument.presentationml.tags+xml"/>
  <Override PartName="/ppt/notesSlides/notesSlide15.xml" ContentType="application/vnd.openxmlformats-officedocument.presentationml.notesSlide+xml"/>
  <Override PartName="/ppt/tags/tag2.xml" ContentType="application/vnd.openxmlformats-officedocument.presentationml.tags+xml"/>
  <Override PartName="/ppt/notesSlides/notesSlide16.xml" ContentType="application/vnd.openxmlformats-officedocument.presentationml.notesSlide+xml"/>
  <Override PartName="/ppt/tags/tag3.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4.xml" ContentType="application/vnd.openxmlformats-officedocument.presentationml.tags+xml"/>
  <Override PartName="/ppt/notesSlides/notesSlide20.xml" ContentType="application/vnd.openxmlformats-officedocument.presentationml.notesSlide+xml"/>
  <Override PartName="/ppt/tags/tag5.xml" ContentType="application/vnd.openxmlformats-officedocument.presentationml.tags+xml"/>
  <Override PartName="/ppt/notesSlides/notesSlide21.xml" ContentType="application/vnd.openxmlformats-officedocument.presentationml.notesSlide+xml"/>
  <Override PartName="/ppt/tags/tag6.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tags/tag7.xml" ContentType="application/vnd.openxmlformats-officedocument.presentationml.tags+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4"/>
    <p:sldMasterId id="2147483648" r:id="rId5"/>
    <p:sldMasterId id="2147483712" r:id="rId6"/>
    <p:sldMasterId id="2147483738" r:id="rId7"/>
    <p:sldMasterId id="2147483736" r:id="rId8"/>
    <p:sldMasterId id="2147483729" r:id="rId9"/>
    <p:sldMasterId id="2147483665" r:id="rId10"/>
    <p:sldMasterId id="2147483670" r:id="rId11"/>
    <p:sldMasterId id="2147483673" r:id="rId12"/>
  </p:sldMasterIdLst>
  <p:notesMasterIdLst>
    <p:notesMasterId r:id="rId71"/>
  </p:notesMasterIdLst>
  <p:sldIdLst>
    <p:sldId id="256" r:id="rId13"/>
    <p:sldId id="258" r:id="rId14"/>
    <p:sldId id="328" r:id="rId15"/>
    <p:sldId id="265" r:id="rId16"/>
    <p:sldId id="266" r:id="rId17"/>
    <p:sldId id="268" r:id="rId18"/>
    <p:sldId id="270" r:id="rId19"/>
    <p:sldId id="273" r:id="rId20"/>
    <p:sldId id="272" r:id="rId21"/>
    <p:sldId id="274" r:id="rId22"/>
    <p:sldId id="275" r:id="rId23"/>
    <p:sldId id="276" r:id="rId24"/>
    <p:sldId id="277" r:id="rId25"/>
    <p:sldId id="278" r:id="rId26"/>
    <p:sldId id="279" r:id="rId27"/>
    <p:sldId id="280" r:id="rId28"/>
    <p:sldId id="281" r:id="rId29"/>
    <p:sldId id="323"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325" r:id="rId44"/>
    <p:sldId id="297" r:id="rId45"/>
    <p:sldId id="298" r:id="rId46"/>
    <p:sldId id="327" r:id="rId47"/>
    <p:sldId id="300" r:id="rId48"/>
    <p:sldId id="301" r:id="rId49"/>
    <p:sldId id="326" r:id="rId50"/>
    <p:sldId id="303" r:id="rId51"/>
    <p:sldId id="304" r:id="rId52"/>
    <p:sldId id="305" r:id="rId53"/>
    <p:sldId id="306" r:id="rId54"/>
    <p:sldId id="307" r:id="rId55"/>
    <p:sldId id="308" r:id="rId56"/>
    <p:sldId id="309" r:id="rId57"/>
    <p:sldId id="310" r:id="rId58"/>
    <p:sldId id="311" r:id="rId59"/>
    <p:sldId id="312" r:id="rId60"/>
    <p:sldId id="313" r:id="rId61"/>
    <p:sldId id="314" r:id="rId62"/>
    <p:sldId id="315" r:id="rId63"/>
    <p:sldId id="316" r:id="rId64"/>
    <p:sldId id="317" r:id="rId65"/>
    <p:sldId id="322" r:id="rId66"/>
    <p:sldId id="330" r:id="rId67"/>
    <p:sldId id="319" r:id="rId68"/>
    <p:sldId id="320" r:id="rId69"/>
    <p:sldId id="321" r:id="rId7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2153A"/>
    <a:srgbClr val="7BC9CE"/>
    <a:srgbClr val="03153B"/>
    <a:srgbClr val="004411"/>
    <a:srgbClr val="DA0530"/>
    <a:srgbClr val="EE7203"/>
    <a:srgbClr val="FECE16"/>
    <a:srgbClr val="666666"/>
    <a:srgbClr val="D9062F"/>
    <a:srgbClr val="1A172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4E11F7-C32D-4988-936A-A23465D40F0F}" v="9" dt="2024-11-21T09:30:20.5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592" autoAdjust="0"/>
    <p:restoredTop sz="92009" autoAdjust="0"/>
  </p:normalViewPr>
  <p:slideViewPr>
    <p:cSldViewPr snapToGrid="0" snapToObjects="1">
      <p:cViewPr>
        <p:scale>
          <a:sx n="66" d="100"/>
          <a:sy n="66" d="100"/>
        </p:scale>
        <p:origin x="2046" y="930"/>
      </p:cViewPr>
      <p:guideLst/>
    </p:cSldViewPr>
  </p:slideViewPr>
  <p:notesTextViewPr>
    <p:cViewPr>
      <p:scale>
        <a:sx n="1" d="1"/>
        <a:sy n="1" d="1"/>
      </p:scale>
      <p:origin x="0" y="-240"/>
    </p:cViewPr>
  </p:notesTextViewPr>
  <p:notesViewPr>
    <p:cSldViewPr snapToGrid="0" snapToObjects="1">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xml"/><Relationship Id="rId18" Type="http://schemas.openxmlformats.org/officeDocument/2006/relationships/slide" Target="slides/slide6.xml"/><Relationship Id="rId26" Type="http://schemas.openxmlformats.org/officeDocument/2006/relationships/slide" Target="slides/slide14.xml"/><Relationship Id="rId39" Type="http://schemas.openxmlformats.org/officeDocument/2006/relationships/slide" Target="slides/slide27.xml"/><Relationship Id="rId21" Type="http://schemas.openxmlformats.org/officeDocument/2006/relationships/slide" Target="slides/slide9.xml"/><Relationship Id="rId34" Type="http://schemas.openxmlformats.org/officeDocument/2006/relationships/slide" Target="slides/slide22.xml"/><Relationship Id="rId42" Type="http://schemas.openxmlformats.org/officeDocument/2006/relationships/slide" Target="slides/slide30.xml"/><Relationship Id="rId47" Type="http://schemas.openxmlformats.org/officeDocument/2006/relationships/slide" Target="slides/slide35.xml"/><Relationship Id="rId50" Type="http://schemas.openxmlformats.org/officeDocument/2006/relationships/slide" Target="slides/slide38.xml"/><Relationship Id="rId55" Type="http://schemas.openxmlformats.org/officeDocument/2006/relationships/slide" Target="slides/slide43.xml"/><Relationship Id="rId63" Type="http://schemas.openxmlformats.org/officeDocument/2006/relationships/slide" Target="slides/slide51.xml"/><Relationship Id="rId68" Type="http://schemas.openxmlformats.org/officeDocument/2006/relationships/slide" Target="slides/slide56.xml"/><Relationship Id="rId76" Type="http://schemas.microsoft.com/office/2016/11/relationships/changesInfo" Target="changesInfos/changesInfo1.xml"/><Relationship Id="rId7" Type="http://schemas.openxmlformats.org/officeDocument/2006/relationships/slideMaster" Target="slideMasters/slideMaster4.xml"/><Relationship Id="rId71"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4.xml"/><Relationship Id="rId29" Type="http://schemas.openxmlformats.org/officeDocument/2006/relationships/slide" Target="slides/slide17.xml"/><Relationship Id="rId11" Type="http://schemas.openxmlformats.org/officeDocument/2006/relationships/slideMaster" Target="slideMasters/slideMaster8.xml"/><Relationship Id="rId24" Type="http://schemas.openxmlformats.org/officeDocument/2006/relationships/slide" Target="slides/slide12.xml"/><Relationship Id="rId32" Type="http://schemas.openxmlformats.org/officeDocument/2006/relationships/slide" Target="slides/slide20.xml"/><Relationship Id="rId37" Type="http://schemas.openxmlformats.org/officeDocument/2006/relationships/slide" Target="slides/slide25.xml"/><Relationship Id="rId40" Type="http://schemas.openxmlformats.org/officeDocument/2006/relationships/slide" Target="slides/slide28.xml"/><Relationship Id="rId45" Type="http://schemas.openxmlformats.org/officeDocument/2006/relationships/slide" Target="slides/slide33.xml"/><Relationship Id="rId53" Type="http://schemas.openxmlformats.org/officeDocument/2006/relationships/slide" Target="slides/slide41.xml"/><Relationship Id="rId58" Type="http://schemas.openxmlformats.org/officeDocument/2006/relationships/slide" Target="slides/slide46.xml"/><Relationship Id="rId66" Type="http://schemas.openxmlformats.org/officeDocument/2006/relationships/slide" Target="slides/slide54.xml"/><Relationship Id="rId74"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49" Type="http://schemas.openxmlformats.org/officeDocument/2006/relationships/slide" Target="slides/slide37.xml"/><Relationship Id="rId57" Type="http://schemas.openxmlformats.org/officeDocument/2006/relationships/slide" Target="slides/slide45.xml"/><Relationship Id="rId61" Type="http://schemas.openxmlformats.org/officeDocument/2006/relationships/slide" Target="slides/slide49.xml"/><Relationship Id="rId10" Type="http://schemas.openxmlformats.org/officeDocument/2006/relationships/slideMaster" Target="slideMasters/slideMaster7.xml"/><Relationship Id="rId19" Type="http://schemas.openxmlformats.org/officeDocument/2006/relationships/slide" Target="slides/slide7.xml"/><Relationship Id="rId31" Type="http://schemas.openxmlformats.org/officeDocument/2006/relationships/slide" Target="slides/slide19.xml"/><Relationship Id="rId44" Type="http://schemas.openxmlformats.org/officeDocument/2006/relationships/slide" Target="slides/slide32.xml"/><Relationship Id="rId52" Type="http://schemas.openxmlformats.org/officeDocument/2006/relationships/slide" Target="slides/slide40.xml"/><Relationship Id="rId60" Type="http://schemas.openxmlformats.org/officeDocument/2006/relationships/slide" Target="slides/slide48.xml"/><Relationship Id="rId65" Type="http://schemas.openxmlformats.org/officeDocument/2006/relationships/slide" Target="slides/slide53.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slide" Target="slides/slide23.xml"/><Relationship Id="rId43" Type="http://schemas.openxmlformats.org/officeDocument/2006/relationships/slide" Target="slides/slide31.xml"/><Relationship Id="rId48" Type="http://schemas.openxmlformats.org/officeDocument/2006/relationships/slide" Target="slides/slide36.xml"/><Relationship Id="rId56" Type="http://schemas.openxmlformats.org/officeDocument/2006/relationships/slide" Target="slides/slide44.xml"/><Relationship Id="rId64" Type="http://schemas.openxmlformats.org/officeDocument/2006/relationships/slide" Target="slides/slide52.xml"/><Relationship Id="rId69" Type="http://schemas.openxmlformats.org/officeDocument/2006/relationships/slide" Target="slides/slide57.xml"/><Relationship Id="rId77"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slide" Target="slides/slide39.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slide" Target="slides/slide26.xml"/><Relationship Id="rId46" Type="http://schemas.openxmlformats.org/officeDocument/2006/relationships/slide" Target="slides/slide34.xml"/><Relationship Id="rId59" Type="http://schemas.openxmlformats.org/officeDocument/2006/relationships/slide" Target="slides/slide47.xml"/><Relationship Id="rId67" Type="http://schemas.openxmlformats.org/officeDocument/2006/relationships/slide" Target="slides/slide55.xml"/><Relationship Id="rId20" Type="http://schemas.openxmlformats.org/officeDocument/2006/relationships/slide" Target="slides/slide8.xml"/><Relationship Id="rId41" Type="http://schemas.openxmlformats.org/officeDocument/2006/relationships/slide" Target="slides/slide29.xml"/><Relationship Id="rId54" Type="http://schemas.openxmlformats.org/officeDocument/2006/relationships/slide" Target="slides/slide42.xml"/><Relationship Id="rId62" Type="http://schemas.openxmlformats.org/officeDocument/2006/relationships/slide" Target="slides/slide50.xml"/><Relationship Id="rId70" Type="http://schemas.openxmlformats.org/officeDocument/2006/relationships/slide" Target="slides/slide58.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ner, Russell WO2 (NAVY RA-ATTRACT PM WO)" userId="0a715d8c-0125-4307-bbd1-c4da97e0a976" providerId="ADAL" clId="{674E11F7-C32D-4988-936A-A23465D40F0F}"/>
    <pc:docChg chg="undo custSel addSld delSld modSld">
      <pc:chgData name="Piner, Russell WO2 (NAVY RA-ATTRACT PM WO)" userId="0a715d8c-0125-4307-bbd1-c4da97e0a976" providerId="ADAL" clId="{674E11F7-C32D-4988-936A-A23465D40F0F}" dt="2024-11-21T09:42:15.141" v="138" actId="20577"/>
      <pc:docMkLst>
        <pc:docMk/>
      </pc:docMkLst>
      <pc:sldChg chg="modSp mod modNotesTx">
        <pc:chgData name="Piner, Russell WO2 (NAVY RA-ATTRACT PM WO)" userId="0a715d8c-0125-4307-bbd1-c4da97e0a976" providerId="ADAL" clId="{674E11F7-C32D-4988-936A-A23465D40F0F}" dt="2024-11-21T09:42:15.141" v="138" actId="20577"/>
        <pc:sldMkLst>
          <pc:docMk/>
          <pc:sldMk cId="2853352992" sldId="256"/>
        </pc:sldMkLst>
        <pc:spChg chg="mod">
          <ac:chgData name="Piner, Russell WO2 (NAVY RA-ATTRACT PM WO)" userId="0a715d8c-0125-4307-bbd1-c4da97e0a976" providerId="ADAL" clId="{674E11F7-C32D-4988-936A-A23465D40F0F}" dt="2024-11-21T09:41:52.753" v="124" actId="20577"/>
          <ac:spMkLst>
            <pc:docMk/>
            <pc:sldMk cId="2853352992" sldId="256"/>
            <ac:spMk id="5" creationId="{C62B128B-2352-1E18-0ABA-4171047ADF6B}"/>
          </ac:spMkLst>
        </pc:spChg>
      </pc:sldChg>
      <pc:sldChg chg="modSp mod">
        <pc:chgData name="Piner, Russell WO2 (NAVY RA-ATTRACT PM WO)" userId="0a715d8c-0125-4307-bbd1-c4da97e0a976" providerId="ADAL" clId="{674E11F7-C32D-4988-936A-A23465D40F0F}" dt="2024-11-21T08:58:06.395" v="48" actId="20577"/>
        <pc:sldMkLst>
          <pc:docMk/>
          <pc:sldMk cId="3092516524" sldId="322"/>
        </pc:sldMkLst>
        <pc:spChg chg="mod">
          <ac:chgData name="Piner, Russell WO2 (NAVY RA-ATTRACT PM WO)" userId="0a715d8c-0125-4307-bbd1-c4da97e0a976" providerId="ADAL" clId="{674E11F7-C32D-4988-936A-A23465D40F0F}" dt="2024-11-21T08:58:04.191" v="47" actId="20577"/>
          <ac:spMkLst>
            <pc:docMk/>
            <pc:sldMk cId="3092516524" sldId="322"/>
            <ac:spMk id="4" creationId="{01052FB7-ACBE-EC95-FB66-B5D822F714E7}"/>
          </ac:spMkLst>
        </pc:spChg>
        <pc:spChg chg="mod">
          <ac:chgData name="Piner, Russell WO2 (NAVY RA-ATTRACT PM WO)" userId="0a715d8c-0125-4307-bbd1-c4da97e0a976" providerId="ADAL" clId="{674E11F7-C32D-4988-936A-A23465D40F0F}" dt="2024-11-21T08:58:06.395" v="48" actId="20577"/>
          <ac:spMkLst>
            <pc:docMk/>
            <pc:sldMk cId="3092516524" sldId="322"/>
            <ac:spMk id="34" creationId="{289D146E-348B-1DDB-B9B3-AABAD88C38CB}"/>
          </ac:spMkLst>
        </pc:spChg>
      </pc:sldChg>
      <pc:sldChg chg="add del">
        <pc:chgData name="Piner, Russell WO2 (NAVY RA-ATTRACT PM WO)" userId="0a715d8c-0125-4307-bbd1-c4da97e0a976" providerId="ADAL" clId="{674E11F7-C32D-4988-936A-A23465D40F0F}" dt="2024-11-21T08:57:36.044" v="46" actId="47"/>
        <pc:sldMkLst>
          <pc:docMk/>
          <pc:sldMk cId="3486844086" sldId="329"/>
        </pc:sldMkLst>
      </pc:sldChg>
      <pc:sldChg chg="addSp delSp modSp add mod modNotesTx">
        <pc:chgData name="Piner, Russell WO2 (NAVY RA-ATTRACT PM WO)" userId="0a715d8c-0125-4307-bbd1-c4da97e0a976" providerId="ADAL" clId="{674E11F7-C32D-4988-936A-A23465D40F0F}" dt="2024-11-21T09:31:11.252" v="118" actId="732"/>
        <pc:sldMkLst>
          <pc:docMk/>
          <pc:sldMk cId="3172656205" sldId="330"/>
        </pc:sldMkLst>
        <pc:spChg chg="mod">
          <ac:chgData name="Piner, Russell WO2 (NAVY RA-ATTRACT PM WO)" userId="0a715d8c-0125-4307-bbd1-c4da97e0a976" providerId="ADAL" clId="{674E11F7-C32D-4988-936A-A23465D40F0F}" dt="2024-11-21T08:57:08.548" v="45" actId="113"/>
          <ac:spMkLst>
            <pc:docMk/>
            <pc:sldMk cId="3172656205" sldId="330"/>
            <ac:spMk id="21" creationId="{32409301-6D8A-8792-414C-C1DFCCA8F0DD}"/>
          </ac:spMkLst>
        </pc:spChg>
        <pc:graphicFrameChg chg="mod modGraphic">
          <ac:chgData name="Piner, Russell WO2 (NAVY RA-ATTRACT PM WO)" userId="0a715d8c-0125-4307-bbd1-c4da97e0a976" providerId="ADAL" clId="{674E11F7-C32D-4988-936A-A23465D40F0F}" dt="2024-11-21T09:06:57.251" v="109" actId="27107"/>
          <ac:graphicFrameMkLst>
            <pc:docMk/>
            <pc:sldMk cId="3172656205" sldId="330"/>
            <ac:graphicFrameMk id="47" creationId="{6070BA6C-0C22-0E36-3D17-6EAAFDC38032}"/>
          </ac:graphicFrameMkLst>
        </pc:graphicFrameChg>
        <pc:picChg chg="add mod ord modCrop">
          <ac:chgData name="Piner, Russell WO2 (NAVY RA-ATTRACT PM WO)" userId="0a715d8c-0125-4307-bbd1-c4da97e0a976" providerId="ADAL" clId="{674E11F7-C32D-4988-936A-A23465D40F0F}" dt="2024-11-21T09:31:11.252" v="118" actId="732"/>
          <ac:picMkLst>
            <pc:docMk/>
            <pc:sldMk cId="3172656205" sldId="330"/>
            <ac:picMk id="4" creationId="{A87F614A-6C2C-0AEE-C85C-0A2B045248B8}"/>
          </ac:picMkLst>
        </pc:picChg>
        <pc:picChg chg="del">
          <ac:chgData name="Piner, Russell WO2 (NAVY RA-ATTRACT PM WO)" userId="0a715d8c-0125-4307-bbd1-c4da97e0a976" providerId="ADAL" clId="{674E11F7-C32D-4988-936A-A23465D40F0F}" dt="2024-11-21T09:30:56.617" v="116" actId="478"/>
          <ac:picMkLst>
            <pc:docMk/>
            <pc:sldMk cId="3172656205" sldId="330"/>
            <ac:picMk id="7" creationId="{D40C58D4-2195-7530-4D59-817BFCD5D4E6}"/>
          </ac:picMkLst>
        </pc:picChg>
      </pc:sldChg>
    </pc:docChg>
  </pc:docChgLst>
  <pc:docChgLst>
    <pc:chgData name="Piner, Russell WO2 (NAVY RA-ATTRACT PM WO)" userId="0a715d8c-0125-4307-bbd1-c4da97e0a976" providerId="ADAL" clId="{05F93F26-F5B3-41F7-9A2D-87C2526EB85C}"/>
    <pc:docChg chg="modSld">
      <pc:chgData name="Piner, Russell WO2 (NAVY RA-ATTRACT PM WO)" userId="0a715d8c-0125-4307-bbd1-c4da97e0a976" providerId="ADAL" clId="{05F93F26-F5B3-41F7-9A2D-87C2526EB85C}" dt="2024-04-22T13:20:40.939" v="32" actId="20577"/>
      <pc:docMkLst>
        <pc:docMk/>
      </pc:docMkLst>
      <pc:sldChg chg="modNotesTx">
        <pc:chgData name="Piner, Russell WO2 (NAVY RA-ATTRACT PM WO)" userId="0a715d8c-0125-4307-bbd1-c4da97e0a976" providerId="ADAL" clId="{05F93F26-F5B3-41F7-9A2D-87C2526EB85C}" dt="2024-04-22T13:20:40.939" v="32" actId="20577"/>
        <pc:sldMkLst>
          <pc:docMk/>
          <pc:sldMk cId="2853352992" sldId="256"/>
        </pc:sldMkLst>
      </pc:sldChg>
    </pc:docChg>
  </pc:docChgLst>
  <pc:docChgLst>
    <pc:chgData name="Piner, Russell WO2 (NAVY RA-ATTRACT PM WO)" userId="0a715d8c-0125-4307-bbd1-c4da97e0a976" providerId="ADAL" clId="{205346AC-CB02-45BE-96DD-637C1905C925}"/>
    <pc:docChg chg="custSel modSld">
      <pc:chgData name="Piner, Russell WO2 (NAVY RA-ATTRACT PM WO)" userId="0a715d8c-0125-4307-bbd1-c4da97e0a976" providerId="ADAL" clId="{205346AC-CB02-45BE-96DD-637C1905C925}" dt="2024-10-04T10:57:05.406" v="91" actId="20577"/>
      <pc:docMkLst>
        <pc:docMk/>
      </pc:docMkLst>
      <pc:sldChg chg="modSp mod modNotesTx">
        <pc:chgData name="Piner, Russell WO2 (NAVY RA-ATTRACT PM WO)" userId="0a715d8c-0125-4307-bbd1-c4da97e0a976" providerId="ADAL" clId="{205346AC-CB02-45BE-96DD-637C1905C925}" dt="2024-10-04T10:57:05.406" v="91" actId="20577"/>
        <pc:sldMkLst>
          <pc:docMk/>
          <pc:sldMk cId="2853352992" sldId="256"/>
        </pc:sldMkLst>
        <pc:spChg chg="mod">
          <ac:chgData name="Piner, Russell WO2 (NAVY RA-ATTRACT PM WO)" userId="0a715d8c-0125-4307-bbd1-c4da97e0a976" providerId="ADAL" clId="{205346AC-CB02-45BE-96DD-637C1905C925}" dt="2024-10-04T10:57:05.406" v="91" actId="20577"/>
          <ac:spMkLst>
            <pc:docMk/>
            <pc:sldMk cId="2853352992" sldId="256"/>
            <ac:spMk id="5" creationId="{C62B128B-2352-1E18-0ABA-4171047ADF6B}"/>
          </ac:spMkLst>
        </pc:spChg>
      </pc:sldChg>
      <pc:sldChg chg="modSp mod modNotesTx">
        <pc:chgData name="Piner, Russell WO2 (NAVY RA-ATTRACT PM WO)" userId="0a715d8c-0125-4307-bbd1-c4da97e0a976" providerId="ADAL" clId="{205346AC-CB02-45BE-96DD-637C1905C925}" dt="2024-10-04T10:51:14.133" v="62" actId="20577"/>
        <pc:sldMkLst>
          <pc:docMk/>
          <pc:sldMk cId="2140428670" sldId="288"/>
        </pc:sldMkLst>
        <pc:spChg chg="mod">
          <ac:chgData name="Piner, Russell WO2 (NAVY RA-ATTRACT PM WO)" userId="0a715d8c-0125-4307-bbd1-c4da97e0a976" providerId="ADAL" clId="{205346AC-CB02-45BE-96DD-637C1905C925}" dt="2024-10-04T10:51:14.133" v="62" actId="20577"/>
          <ac:spMkLst>
            <pc:docMk/>
            <pc:sldMk cId="2140428670" sldId="288"/>
            <ac:spMk id="2" creationId="{275702C9-7EAA-672A-D484-E175B7FA3DF8}"/>
          </ac:spMkLst>
        </pc:spChg>
      </pc:sldChg>
      <pc:sldChg chg="modNotesTx">
        <pc:chgData name="Piner, Russell WO2 (NAVY RA-ATTRACT PM WO)" userId="0a715d8c-0125-4307-bbd1-c4da97e0a976" providerId="ADAL" clId="{205346AC-CB02-45BE-96DD-637C1905C925}" dt="2024-10-04T10:52:00.707" v="82" actId="20577"/>
        <pc:sldMkLst>
          <pc:docMk/>
          <pc:sldMk cId="983711051" sldId="29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CD8AB9-7E31-284C-91FE-5D5AA54E027F}" type="datetimeFigureOut">
              <a:rPr lang="en-US" smtClean="0"/>
              <a:t>11/21/2024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EB7E2D-A44B-9D42-8F5E-64AAEC90E29E}" type="slidenum">
              <a:rPr lang="en-US" smtClean="0"/>
              <a:t>‹#›</a:t>
            </a:fld>
            <a:endParaRPr lang="en-US"/>
          </a:p>
        </p:txBody>
      </p:sp>
    </p:spTree>
    <p:extLst>
      <p:ext uri="{BB962C8B-B14F-4D97-AF65-F5344CB8AC3E}">
        <p14:creationId xmlns:p14="http://schemas.microsoft.com/office/powerpoint/2010/main" val="11403965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3" Type="http://schemas.openxmlformats.org/officeDocument/2006/relationships/hyperlink" Target="https://www.royalnavy.mod.uk/careers/joining-options/funding-and-scholarships/university-cadetship-entry-uce" TargetMode="External"/><Relationship Id="rId2" Type="http://schemas.openxmlformats.org/officeDocument/2006/relationships/slide" Target="../slides/slide55.xml"/><Relationship Id="rId1" Type="http://schemas.openxmlformats.org/officeDocument/2006/relationships/notesMaster" Target="../notesMasters/notesMaster1.xml"/><Relationship Id="rId4" Type="http://schemas.openxmlformats.org/officeDocument/2006/relationships/hyperlink" Target="https://www.royalnavy.mod.uk/careers/joining-options/funding-and-scholarships/defence-stem-undergraduate-scheme" TargetMode="Externa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HOLDING SCREEN</a:t>
            </a:r>
          </a:p>
          <a:p>
            <a:endParaRPr lang="en-GB" u="sng" dirty="0"/>
          </a:p>
          <a:p>
            <a:r>
              <a:rPr lang="en-GB" u="none" dirty="0"/>
              <a:t>Presentation last updated: 21 Nov 24</a:t>
            </a:r>
          </a:p>
          <a:p>
            <a:endParaRPr lang="en-GB" u="none" dirty="0">
              <a:cs typeface="Calibri"/>
            </a:endParaRPr>
          </a:p>
          <a:p>
            <a:r>
              <a:rPr lang="en-GB" u="none" dirty="0">
                <a:cs typeface="Calibri"/>
              </a:rPr>
              <a:t>Presentation Reviewed </a:t>
            </a:r>
            <a:r>
              <a:rPr lang="en-GB" u="none">
                <a:cs typeface="Calibri"/>
              </a:rPr>
              <a:t>21 Nov 24</a:t>
            </a:r>
            <a:endParaRPr lang="en-GB" u="none" dirty="0">
              <a:cs typeface="Calibri"/>
            </a:endParaRPr>
          </a:p>
          <a:p>
            <a:endParaRPr lang="en-GB" dirty="0">
              <a:cs typeface="Calibri"/>
            </a:endParaRPr>
          </a:p>
          <a:p>
            <a:r>
              <a:rPr lang="en-GB" b="1" u="sng" dirty="0"/>
              <a:t>NOTE: BEFORE EDITING PLEASE DOWNLOAD TO DESKTOP – DO NOT EDIT THE ONLINE VERSION!</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1</a:t>
            </a:fld>
            <a:endParaRPr lang="en-US"/>
          </a:p>
        </p:txBody>
      </p:sp>
    </p:spTree>
    <p:extLst>
      <p:ext uri="{BB962C8B-B14F-4D97-AF65-F5344CB8AC3E}">
        <p14:creationId xmlns:p14="http://schemas.microsoft.com/office/powerpoint/2010/main" val="15844265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solidFill>
                  <a:schemeClr val="tx1"/>
                </a:solidFill>
              </a:rPr>
              <a:t>VIDEO 1</a:t>
            </a:r>
          </a:p>
          <a:p>
            <a:endParaRPr lang="en-GB" u="sng" dirty="0">
              <a:solidFill>
                <a:schemeClr val="tx1"/>
              </a:solidFill>
            </a:endParaRPr>
          </a:p>
          <a:p>
            <a:pPr marL="171450" indent="-171450">
              <a:buFont typeface="Arial" panose="020B0604020202020204" pitchFamily="34" charset="0"/>
              <a:buChar char="•"/>
            </a:pPr>
            <a:r>
              <a:rPr lang="en-GB" u="none" dirty="0">
                <a:solidFill>
                  <a:schemeClr val="tx1"/>
                </a:solidFill>
              </a:rPr>
              <a:t>Why do we have the Royal Navy</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2</a:t>
            </a:fld>
            <a:endParaRPr lang="en-US"/>
          </a:p>
        </p:txBody>
      </p:sp>
    </p:spTree>
    <p:extLst>
      <p:ext uri="{BB962C8B-B14F-4D97-AF65-F5344CB8AC3E}">
        <p14:creationId xmlns:p14="http://schemas.microsoft.com/office/powerpoint/2010/main" val="24224306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u="sng" dirty="0">
                <a:solidFill>
                  <a:schemeClr val="tx1"/>
                </a:solidFill>
              </a:rPr>
              <a:t>MY STORY – </a:t>
            </a:r>
            <a:r>
              <a:rPr lang="en-US" u="sng" dirty="0">
                <a:solidFill>
                  <a:schemeClr val="tx1"/>
                </a:solidFill>
              </a:rPr>
              <a:t>PERSONAL INTRODUCTION TEMPLATE:</a:t>
            </a:r>
          </a:p>
          <a:p>
            <a:endParaRPr lang="en-US" u="sng" dirty="0">
              <a:solidFill>
                <a:schemeClr val="tx1"/>
              </a:solidFill>
            </a:endParaRPr>
          </a:p>
          <a:p>
            <a:pPr marL="171450" indent="-171450">
              <a:buFont typeface="Arial" panose="020B0604020202020204" pitchFamily="34" charset="0"/>
              <a:buChar char="•"/>
            </a:pPr>
            <a:r>
              <a:rPr lang="en-US" dirty="0">
                <a:solidFill>
                  <a:schemeClr val="tx1"/>
                </a:solidFill>
              </a:rPr>
              <a:t>Insert:</a:t>
            </a:r>
          </a:p>
          <a:p>
            <a:pPr marL="628650" lvl="1" indent="-171450">
              <a:buFont typeface="Arial" panose="020B0604020202020204" pitchFamily="34" charset="0"/>
              <a:buChar char="•"/>
            </a:pPr>
            <a:r>
              <a:rPr lang="en-US" dirty="0">
                <a:solidFill>
                  <a:schemeClr val="tx1"/>
                </a:solidFill>
              </a:rPr>
              <a:t>Rank and Name</a:t>
            </a:r>
          </a:p>
          <a:p>
            <a:pPr marL="628650" lvl="1" indent="-171450">
              <a:buFont typeface="Arial" panose="020B0604020202020204" pitchFamily="34" charset="0"/>
              <a:buChar char="•"/>
            </a:pPr>
            <a:r>
              <a:rPr lang="en-US" dirty="0">
                <a:solidFill>
                  <a:schemeClr val="tx1"/>
                </a:solidFill>
              </a:rPr>
              <a:t>Place born / raised</a:t>
            </a:r>
          </a:p>
          <a:p>
            <a:pPr marL="628650" lvl="1" indent="-171450">
              <a:buFont typeface="Arial" panose="020B0604020202020204" pitchFamily="34" charset="0"/>
              <a:buChar char="•"/>
            </a:pPr>
            <a:r>
              <a:rPr lang="en-US" dirty="0">
                <a:solidFill>
                  <a:schemeClr val="tx1"/>
                </a:solidFill>
              </a:rPr>
              <a:t>Image – crop to size, send to back</a:t>
            </a:r>
          </a:p>
          <a:p>
            <a:endParaRPr lang="en-US" u="sng" dirty="0">
              <a:solidFill>
                <a:schemeClr val="tx1"/>
              </a:solidFill>
            </a:endParaRPr>
          </a:p>
          <a:p>
            <a:r>
              <a:rPr lang="en-US" u="none" dirty="0">
                <a:solidFill>
                  <a:schemeClr val="tx1"/>
                </a:solidFill>
              </a:rPr>
              <a:t>Introduce yourself and describe your journey to the Royal Navy and your career thus far.</a:t>
            </a:r>
          </a:p>
          <a:p>
            <a:endParaRPr lang="en-US" u="none" dirty="0">
              <a:solidFill>
                <a:schemeClr val="tx1"/>
              </a:solidFill>
            </a:endParaRPr>
          </a:p>
          <a:p>
            <a:r>
              <a:rPr lang="en-US" u="none" dirty="0">
                <a:solidFill>
                  <a:schemeClr val="tx1"/>
                </a:solidFill>
              </a:rPr>
              <a:t>Use the following slides to add further images</a:t>
            </a:r>
            <a:r>
              <a:rPr lang="en-US" dirty="0"/>
              <a:t> / information</a:t>
            </a:r>
            <a:r>
              <a:rPr lang="en-US" u="none" dirty="0">
                <a:solidFill>
                  <a:schemeClr val="tx1"/>
                </a:solidFill>
              </a:rPr>
              <a:t> if required…</a:t>
            </a:r>
            <a:endParaRPr lang="en-US" u="none" dirty="0">
              <a:solidFill>
                <a:schemeClr val="tx1"/>
              </a:solidFill>
              <a:cs typeface="Calibri"/>
            </a:endParaRPr>
          </a:p>
          <a:p>
            <a:endParaRPr lang="en-US" dirty="0"/>
          </a:p>
          <a:p>
            <a:r>
              <a:rPr lang="en-US" b="1" u="sng" dirty="0">
                <a:cs typeface="Calibri" panose="020F0502020204030204"/>
              </a:rPr>
              <a:t>NOTE: BEFORE EDITING PLEASE DOWNLOAD TO DESKTOP – DO NOT EDIT THE ONLINE VERSION!</a:t>
            </a:r>
          </a:p>
          <a:p>
            <a:pPr lvl="1"/>
            <a:endParaRPr lang="en-US" dirty="0">
              <a:cs typeface="Calibri" panose="020F0502020204030204"/>
            </a:endParaRP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3</a:t>
            </a:fld>
            <a:endParaRPr lang="en-US"/>
          </a:p>
        </p:txBody>
      </p:sp>
    </p:spTree>
    <p:extLst>
      <p:ext uri="{BB962C8B-B14F-4D97-AF65-F5344CB8AC3E}">
        <p14:creationId xmlns:p14="http://schemas.microsoft.com/office/powerpoint/2010/main" val="41424907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dirty="0">
                <a:solidFill>
                  <a:schemeClr val="tx1"/>
                </a:solidFill>
              </a:rPr>
              <a:t>TOPICS COVERED IN THIS PRESENTATION</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4</a:t>
            </a:fld>
            <a:endParaRPr lang="en-US"/>
          </a:p>
        </p:txBody>
      </p:sp>
    </p:spTree>
    <p:extLst>
      <p:ext uri="{BB962C8B-B14F-4D97-AF65-F5344CB8AC3E}">
        <p14:creationId xmlns:p14="http://schemas.microsoft.com/office/powerpoint/2010/main" val="898216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dirty="0">
                <a:solidFill>
                  <a:schemeClr val="tx1"/>
                </a:solidFill>
              </a:rPr>
              <a:t>WHAT DOES THE ROYAL NAVY DO</a:t>
            </a:r>
          </a:p>
          <a:p>
            <a:endParaRPr lang="en-US" dirty="0">
              <a:solidFill>
                <a:schemeClr val="tx1"/>
              </a:solidFill>
            </a:endParaRPr>
          </a:p>
          <a:p>
            <a:r>
              <a:rPr lang="en-US" dirty="0">
                <a:solidFill>
                  <a:schemeClr val="tx1"/>
                </a:solidFill>
              </a:rPr>
              <a:t>Discuss some tasks and operations to provide an idea of what the RN do for the UK</a:t>
            </a:r>
            <a:r>
              <a:rPr lang="en-US" dirty="0"/>
              <a:t>.</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5</a:t>
            </a:fld>
            <a:endParaRPr lang="en-US"/>
          </a:p>
        </p:txBody>
      </p:sp>
    </p:spTree>
    <p:extLst>
      <p:ext uri="{BB962C8B-B14F-4D97-AF65-F5344CB8AC3E}">
        <p14:creationId xmlns:p14="http://schemas.microsoft.com/office/powerpoint/2010/main" val="2472274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u="sng" dirty="0">
                <a:solidFill>
                  <a:schemeClr val="tx1"/>
                </a:solidFill>
                <a:latin typeface="+mn-lt"/>
              </a:rPr>
              <a:t>WHY DO WE HAVE THE ROYAL NAVY</a:t>
            </a:r>
          </a:p>
          <a:p>
            <a:endParaRPr lang="en-US" sz="1200" dirty="0">
              <a:solidFill>
                <a:schemeClr val="tx1"/>
              </a:solidFill>
              <a:latin typeface="+mn-lt"/>
            </a:endParaRPr>
          </a:p>
          <a:p>
            <a:r>
              <a:rPr lang="en-US" sz="1200" dirty="0">
                <a:solidFill>
                  <a:schemeClr val="tx1"/>
                </a:solidFill>
                <a:latin typeface="+mn-lt"/>
              </a:rPr>
              <a:t>Pose the question</a:t>
            </a:r>
            <a:r>
              <a:rPr lang="en-US" dirty="0"/>
              <a:t>: </a:t>
            </a:r>
            <a:r>
              <a:rPr lang="en-US" i="1" dirty="0"/>
              <a:t>"What do you think the Royal Navy does for our nation?"</a:t>
            </a:r>
            <a:endParaRPr lang="en-US" sz="1200" i="1" dirty="0">
              <a:solidFill>
                <a:schemeClr val="tx1"/>
              </a:solidFill>
              <a:latin typeface="+mn-lt"/>
              <a:cs typeface="Calibri"/>
            </a:endParaRPr>
          </a:p>
          <a:p>
            <a:endParaRPr lang="en-US" sz="1200" dirty="0">
              <a:solidFill>
                <a:schemeClr val="tx1"/>
              </a:solidFill>
              <a:latin typeface="+mn-lt"/>
            </a:endParaRPr>
          </a:p>
          <a:p>
            <a:pPr marL="171450" indent="-171450">
              <a:buFont typeface="Arial" panose="020B0604020202020204" pitchFamily="34" charset="0"/>
              <a:buChar char="•"/>
            </a:pPr>
            <a:r>
              <a:rPr lang="en-US" sz="1200" b="1" dirty="0">
                <a:solidFill>
                  <a:schemeClr val="tx1"/>
                </a:solidFill>
                <a:latin typeface="+mn-lt"/>
              </a:rPr>
              <a:t>Protect:</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dirty="0">
                <a:solidFill>
                  <a:schemeClr val="tx1"/>
                </a:solidFill>
                <a:effectLst/>
                <a:latin typeface="+mn-lt"/>
              </a:rPr>
              <a:t>We position our strength to safeguard vital maritime chokepoints, promising safe passage and encouraging free trade. </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dirty="0">
                <a:solidFill>
                  <a:schemeClr val="tx1"/>
                </a:solidFill>
                <a:effectLst/>
                <a:latin typeface="+mn-lt"/>
              </a:rPr>
              <a:t>By being on-hand to act in an instant, if necessary, we keep the lifeblood of the UK economy moving freely.</a:t>
            </a:r>
          </a:p>
          <a:p>
            <a:pPr marL="628650" lvl="1" indent="-171450">
              <a:buFont typeface="Arial" panose="020B0604020202020204" pitchFamily="34" charset="0"/>
              <a:buChar char="•"/>
            </a:pPr>
            <a:endParaRPr lang="en-US" sz="1200" dirty="0">
              <a:solidFill>
                <a:schemeClr val="tx1"/>
              </a:solidFill>
              <a:latin typeface="+mn-lt"/>
            </a:endParaRPr>
          </a:p>
          <a:p>
            <a:pPr marL="171450" indent="-171450">
              <a:buFont typeface="Arial" panose="020B0604020202020204" pitchFamily="34" charset="0"/>
              <a:buChar char="•"/>
            </a:pPr>
            <a:r>
              <a:rPr lang="en-US" sz="1200" b="1" dirty="0">
                <a:solidFill>
                  <a:schemeClr val="tx1"/>
                </a:solidFill>
                <a:latin typeface="+mn-lt"/>
              </a:rPr>
              <a:t>Prevent:</a:t>
            </a:r>
          </a:p>
          <a:p>
            <a:pPr marL="628650" lvl="1" indent="-171450">
              <a:buFont typeface="Arial" panose="020B0604020202020204" pitchFamily="34" charset="0"/>
              <a:buChar char="•"/>
            </a:pPr>
            <a:r>
              <a:rPr lang="en-GB" sz="1200" b="0" i="0" dirty="0">
                <a:solidFill>
                  <a:schemeClr val="tx1"/>
                </a:solidFill>
                <a:effectLst/>
                <a:latin typeface="+mn-lt"/>
              </a:rPr>
              <a:t>By positioning our strength to protect global maritime chokepoints, we stabilise the seas and prevent conflict, facing down threats with a strategic show of force.</a:t>
            </a:r>
          </a:p>
          <a:p>
            <a:pPr marL="628650" lvl="1" indent="-171450">
              <a:buFont typeface="Arial" panose="020B0604020202020204" pitchFamily="34" charset="0"/>
              <a:buChar char="•"/>
            </a:pPr>
            <a:r>
              <a:rPr lang="en-GB" sz="1200" b="0" i="0" dirty="0">
                <a:solidFill>
                  <a:schemeClr val="tx1"/>
                </a:solidFill>
                <a:effectLst/>
                <a:latin typeface="+mn-lt"/>
              </a:rPr>
              <a:t>By safeguarding global trade, we're not just keeping the seas safe from criminals, we're protecting the freedom and way of life of everyone in the United Kingdom.</a:t>
            </a:r>
          </a:p>
          <a:p>
            <a:pPr marL="457200" lvl="1" indent="0">
              <a:buFont typeface="Arial" panose="020B0604020202020204" pitchFamily="34" charset="0"/>
              <a:buNone/>
            </a:pPr>
            <a:endParaRPr lang="en-GB" sz="1200" b="0" i="0" dirty="0">
              <a:solidFill>
                <a:schemeClr val="tx1"/>
              </a:solidFill>
              <a:effectLst/>
              <a:latin typeface="+mn-lt"/>
            </a:endParaRPr>
          </a:p>
          <a:p>
            <a:pPr marL="171450" indent="-171450">
              <a:buFont typeface="Arial" panose="020B0604020202020204" pitchFamily="34" charset="0"/>
              <a:buChar char="•"/>
            </a:pPr>
            <a:r>
              <a:rPr lang="en-US" sz="1200" b="1" dirty="0">
                <a:solidFill>
                  <a:schemeClr val="tx1"/>
                </a:solidFill>
                <a:latin typeface="+mn-lt"/>
              </a:rPr>
              <a:t>Provide:</a:t>
            </a:r>
          </a:p>
          <a:p>
            <a:pPr marL="628650" lvl="1" indent="-171450">
              <a:buFont typeface="Arial" panose="020B0604020202020204" pitchFamily="34" charset="0"/>
              <a:buChar char="•"/>
            </a:pPr>
            <a:r>
              <a:rPr lang="en-US" sz="1200" dirty="0">
                <a:solidFill>
                  <a:schemeClr val="tx1"/>
                </a:solidFill>
                <a:latin typeface="+mn-lt"/>
              </a:rPr>
              <a:t>Humanitarian assistance...</a:t>
            </a:r>
          </a:p>
          <a:p>
            <a:pPr marL="1085850" lvl="2" indent="-171450">
              <a:buFont typeface="Arial" panose="020B0604020202020204" pitchFamily="34" charset="0"/>
              <a:buChar char="•"/>
            </a:pPr>
            <a:r>
              <a:rPr lang="en-GB" sz="1200" b="0" i="0" dirty="0">
                <a:solidFill>
                  <a:schemeClr val="tx1"/>
                </a:solidFill>
                <a:effectLst/>
                <a:latin typeface="+mn-lt"/>
              </a:rPr>
              <a:t>Restoring infrastructure</a:t>
            </a:r>
          </a:p>
          <a:p>
            <a:pPr marL="1085850" lvl="2" indent="-171450">
              <a:buFont typeface="Arial" panose="020B0604020202020204" pitchFamily="34" charset="0"/>
              <a:buChar char="•"/>
            </a:pPr>
            <a:r>
              <a:rPr lang="en-GB" sz="1200" b="0" i="0" dirty="0">
                <a:solidFill>
                  <a:schemeClr val="tx1"/>
                </a:solidFill>
                <a:effectLst/>
                <a:latin typeface="+mn-lt"/>
              </a:rPr>
              <a:t>Providing aid and support</a:t>
            </a:r>
          </a:p>
          <a:p>
            <a:pPr marL="1085850" lvl="2" indent="-171450">
              <a:buFont typeface="Arial" panose="020B0604020202020204" pitchFamily="34" charset="0"/>
              <a:buChar char="•"/>
            </a:pPr>
            <a:r>
              <a:rPr lang="en-GB" sz="1200" b="0" i="0" dirty="0">
                <a:solidFill>
                  <a:schemeClr val="tx1"/>
                </a:solidFill>
                <a:effectLst/>
                <a:latin typeface="+mn-lt"/>
              </a:rPr>
              <a:t>Evacuations, rescues and repatriation</a:t>
            </a:r>
            <a:endParaRPr lang="en-US" sz="1200" dirty="0">
              <a:solidFill>
                <a:schemeClr val="tx1"/>
              </a:solidFill>
              <a:latin typeface="+mn-lt"/>
            </a:endParaRPr>
          </a:p>
          <a:p>
            <a:pPr marL="628650" lvl="1" indent="-171450">
              <a:buFont typeface="Arial" panose="020B0604020202020204" pitchFamily="34" charset="0"/>
              <a:buChar char="•"/>
            </a:pPr>
            <a:r>
              <a:rPr lang="en-US" sz="1200" dirty="0">
                <a:solidFill>
                  <a:schemeClr val="tx1"/>
                </a:solidFill>
                <a:latin typeface="+mn-lt"/>
              </a:rPr>
              <a:t>International partnerships…</a:t>
            </a:r>
          </a:p>
          <a:p>
            <a:pPr marL="1085850" lvl="2" indent="-171450">
              <a:buFont typeface="Arial" panose="020B0604020202020204" pitchFamily="34" charset="0"/>
              <a:buChar char="•"/>
            </a:pPr>
            <a:r>
              <a:rPr lang="en-GB" sz="1200" b="0" i="0" dirty="0">
                <a:solidFill>
                  <a:schemeClr val="tx1"/>
                </a:solidFill>
                <a:effectLst/>
                <a:latin typeface="+mn-lt"/>
              </a:rPr>
              <a:t>The UK has allies and dependents all over the world, and the Royal Navy plays an essential part in maintaining those relationships. </a:t>
            </a:r>
            <a:endParaRPr lang="en-US" sz="1200" dirty="0">
              <a:solidFill>
                <a:schemeClr val="tx1"/>
              </a:solidFill>
              <a:latin typeface="+mn-lt"/>
            </a:endParaRP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6</a:t>
            </a:fld>
            <a:endParaRPr lang="en-US"/>
          </a:p>
        </p:txBody>
      </p:sp>
    </p:spTree>
    <p:extLst>
      <p:ext uri="{BB962C8B-B14F-4D97-AF65-F5344CB8AC3E}">
        <p14:creationId xmlns:p14="http://schemas.microsoft.com/office/powerpoint/2010/main" val="28303891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u="sng" dirty="0">
                <a:solidFill>
                  <a:schemeClr val="tx1"/>
                </a:solidFill>
              </a:rPr>
              <a:t>VIDEO 2</a:t>
            </a:r>
          </a:p>
          <a:p>
            <a:endParaRPr lang="en-GB" dirty="0">
              <a:solidFill>
                <a:schemeClr val="tx1"/>
              </a:solidFill>
            </a:endParaRPr>
          </a:p>
          <a:p>
            <a:pPr marL="171450" indent="-171450">
              <a:buFont typeface="Arial" panose="020B0604020202020204" pitchFamily="34" charset="0"/>
              <a:buChar char="•"/>
            </a:pPr>
            <a:r>
              <a:rPr lang="en-GB" dirty="0">
                <a:solidFill>
                  <a:schemeClr val="tx1"/>
                </a:solidFill>
              </a:rPr>
              <a:t>Lewis’s Story – Humanitarian </a:t>
            </a:r>
          </a:p>
          <a:p>
            <a:pPr marL="171450" indent="-171450">
              <a:buFont typeface="Arial" panose="020B0604020202020204" pitchFamily="34" charset="0"/>
              <a:buChar char="•"/>
            </a:pPr>
            <a:r>
              <a:rPr lang="en-GB" dirty="0">
                <a:solidFill>
                  <a:schemeClr val="tx1"/>
                </a:solidFill>
              </a:rPr>
              <a:t>Length – 30sec</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7</a:t>
            </a:fld>
            <a:endParaRPr lang="en-US"/>
          </a:p>
        </p:txBody>
      </p:sp>
    </p:spTree>
    <p:extLst>
      <p:ext uri="{BB962C8B-B14F-4D97-AF65-F5344CB8AC3E}">
        <p14:creationId xmlns:p14="http://schemas.microsoft.com/office/powerpoint/2010/main" val="35045946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u="sng" dirty="0">
                <a:solidFill>
                  <a:schemeClr val="tx1"/>
                </a:solidFill>
                <a:latin typeface="+mn-lt"/>
              </a:rPr>
              <a:t>WHY DO WE HAVE THE ROYAL NAVY</a:t>
            </a:r>
          </a:p>
          <a:p>
            <a:endParaRPr lang="en-US" sz="1200" dirty="0">
              <a:solidFill>
                <a:schemeClr val="tx1"/>
              </a:solidFill>
              <a:latin typeface="+mn-lt"/>
            </a:endParaRPr>
          </a:p>
          <a:p>
            <a:r>
              <a:rPr lang="en-US" sz="1200" dirty="0">
                <a:solidFill>
                  <a:schemeClr val="tx1"/>
                </a:solidFill>
                <a:latin typeface="+mn-lt"/>
              </a:rPr>
              <a:t>Pose the question</a:t>
            </a:r>
            <a:r>
              <a:rPr lang="en-US" dirty="0"/>
              <a:t>: </a:t>
            </a:r>
            <a:r>
              <a:rPr lang="en-US" i="1" dirty="0"/>
              <a:t>"What do you think the Royal Navy does for our nation?"</a:t>
            </a:r>
            <a:endParaRPr lang="en-US" sz="1200" i="1" dirty="0">
              <a:solidFill>
                <a:schemeClr val="tx1"/>
              </a:solidFill>
              <a:latin typeface="+mn-lt"/>
              <a:cs typeface="Calibri"/>
            </a:endParaRPr>
          </a:p>
          <a:p>
            <a:endParaRPr lang="en-US" sz="1200" dirty="0">
              <a:solidFill>
                <a:schemeClr val="tx1"/>
              </a:solidFill>
              <a:latin typeface="+mn-lt"/>
            </a:endParaRPr>
          </a:p>
          <a:p>
            <a:pPr marL="171450" indent="-171450">
              <a:buFont typeface="Arial" panose="020B0604020202020204" pitchFamily="34" charset="0"/>
              <a:buChar char="•"/>
            </a:pPr>
            <a:r>
              <a:rPr lang="en-US" sz="1200" b="1" dirty="0">
                <a:solidFill>
                  <a:schemeClr val="tx1"/>
                </a:solidFill>
                <a:latin typeface="+mn-lt"/>
              </a:rPr>
              <a:t>Protect:</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dirty="0">
                <a:solidFill>
                  <a:schemeClr val="tx1"/>
                </a:solidFill>
                <a:effectLst/>
                <a:latin typeface="+mn-lt"/>
              </a:rPr>
              <a:t>We position our strength to safeguard vital maritime chokepoints, promising safe passage and encouraging free trade. </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dirty="0">
                <a:solidFill>
                  <a:schemeClr val="tx1"/>
                </a:solidFill>
                <a:effectLst/>
                <a:latin typeface="+mn-lt"/>
              </a:rPr>
              <a:t>By being on-hand to act in an instant, if necessary, we keep the lifeblood of the UK economy moving freely.</a:t>
            </a:r>
          </a:p>
          <a:p>
            <a:pPr marL="628650" lvl="1" indent="-171450">
              <a:buFont typeface="Arial" panose="020B0604020202020204" pitchFamily="34" charset="0"/>
              <a:buChar char="•"/>
            </a:pPr>
            <a:endParaRPr lang="en-US" sz="1200" dirty="0">
              <a:solidFill>
                <a:schemeClr val="tx1"/>
              </a:solidFill>
              <a:latin typeface="+mn-lt"/>
            </a:endParaRPr>
          </a:p>
          <a:p>
            <a:pPr marL="171450" indent="-171450">
              <a:buFont typeface="Arial" panose="020B0604020202020204" pitchFamily="34" charset="0"/>
              <a:buChar char="•"/>
            </a:pPr>
            <a:r>
              <a:rPr lang="en-US" sz="1200" b="1" dirty="0">
                <a:solidFill>
                  <a:schemeClr val="tx1"/>
                </a:solidFill>
                <a:latin typeface="+mn-lt"/>
              </a:rPr>
              <a:t>Prevent:</a:t>
            </a:r>
          </a:p>
          <a:p>
            <a:pPr marL="628650" lvl="1" indent="-171450">
              <a:buFont typeface="Arial" panose="020B0604020202020204" pitchFamily="34" charset="0"/>
              <a:buChar char="•"/>
            </a:pPr>
            <a:r>
              <a:rPr lang="en-GB" sz="1200" b="0" i="0" dirty="0">
                <a:solidFill>
                  <a:schemeClr val="tx1"/>
                </a:solidFill>
                <a:effectLst/>
                <a:latin typeface="+mn-lt"/>
              </a:rPr>
              <a:t>By positioning our strength to protect global maritime chokepoints, we stabilise the seas and prevent conflict, facing down threats with a strategic show of force.</a:t>
            </a:r>
          </a:p>
          <a:p>
            <a:pPr marL="628650" lvl="1" indent="-171450">
              <a:buFont typeface="Arial" panose="020B0604020202020204" pitchFamily="34" charset="0"/>
              <a:buChar char="•"/>
            </a:pPr>
            <a:r>
              <a:rPr lang="en-GB" sz="1200" b="0" i="0" dirty="0">
                <a:solidFill>
                  <a:schemeClr val="tx1"/>
                </a:solidFill>
                <a:effectLst/>
                <a:latin typeface="+mn-lt"/>
              </a:rPr>
              <a:t>By safeguarding global trade, we're not just keeping the seas safe from criminals, we're protecting the freedom and way of life of everyone in the United Kingdom.</a:t>
            </a:r>
          </a:p>
          <a:p>
            <a:pPr marL="457200" lvl="1" indent="0">
              <a:buFont typeface="Arial" panose="020B0604020202020204" pitchFamily="34" charset="0"/>
              <a:buNone/>
            </a:pPr>
            <a:endParaRPr lang="en-GB" sz="1200" b="0" i="0" dirty="0">
              <a:solidFill>
                <a:schemeClr val="tx1"/>
              </a:solidFill>
              <a:effectLst/>
              <a:latin typeface="+mn-lt"/>
            </a:endParaRPr>
          </a:p>
          <a:p>
            <a:pPr marL="171450" indent="-171450">
              <a:buFont typeface="Arial" panose="020B0604020202020204" pitchFamily="34" charset="0"/>
              <a:buChar char="•"/>
            </a:pPr>
            <a:r>
              <a:rPr lang="en-US" sz="1200" b="1" dirty="0">
                <a:solidFill>
                  <a:schemeClr val="tx1"/>
                </a:solidFill>
                <a:latin typeface="+mn-lt"/>
              </a:rPr>
              <a:t>Provide:</a:t>
            </a:r>
          </a:p>
          <a:p>
            <a:pPr marL="628650" lvl="1" indent="-171450">
              <a:buFont typeface="Arial" panose="020B0604020202020204" pitchFamily="34" charset="0"/>
              <a:buChar char="•"/>
            </a:pPr>
            <a:r>
              <a:rPr lang="en-US" sz="1200" dirty="0">
                <a:solidFill>
                  <a:schemeClr val="tx1"/>
                </a:solidFill>
                <a:latin typeface="+mn-lt"/>
              </a:rPr>
              <a:t>Humanitarian assistance...</a:t>
            </a:r>
          </a:p>
          <a:p>
            <a:pPr marL="1085850" lvl="2" indent="-171450">
              <a:buFont typeface="Arial" panose="020B0604020202020204" pitchFamily="34" charset="0"/>
              <a:buChar char="•"/>
            </a:pPr>
            <a:r>
              <a:rPr lang="en-GB" sz="1200" b="0" i="0" dirty="0">
                <a:solidFill>
                  <a:schemeClr val="tx1"/>
                </a:solidFill>
                <a:effectLst/>
                <a:latin typeface="+mn-lt"/>
              </a:rPr>
              <a:t>Restoring infrastructure</a:t>
            </a:r>
          </a:p>
          <a:p>
            <a:pPr marL="1085850" lvl="2" indent="-171450">
              <a:buFont typeface="Arial" panose="020B0604020202020204" pitchFamily="34" charset="0"/>
              <a:buChar char="•"/>
            </a:pPr>
            <a:r>
              <a:rPr lang="en-GB" sz="1200" b="0" i="0" dirty="0">
                <a:solidFill>
                  <a:schemeClr val="tx1"/>
                </a:solidFill>
                <a:effectLst/>
                <a:latin typeface="+mn-lt"/>
              </a:rPr>
              <a:t>Providing aid and support</a:t>
            </a:r>
          </a:p>
          <a:p>
            <a:pPr marL="1085850" lvl="2" indent="-171450">
              <a:buFont typeface="Arial" panose="020B0604020202020204" pitchFamily="34" charset="0"/>
              <a:buChar char="•"/>
            </a:pPr>
            <a:r>
              <a:rPr lang="en-GB" sz="1200" b="0" i="0" dirty="0">
                <a:solidFill>
                  <a:schemeClr val="tx1"/>
                </a:solidFill>
                <a:effectLst/>
                <a:latin typeface="+mn-lt"/>
              </a:rPr>
              <a:t>Evacuations, rescues and repatriation</a:t>
            </a:r>
            <a:endParaRPr lang="en-US" sz="1200" dirty="0">
              <a:solidFill>
                <a:schemeClr val="tx1"/>
              </a:solidFill>
              <a:latin typeface="+mn-lt"/>
            </a:endParaRPr>
          </a:p>
          <a:p>
            <a:pPr marL="628650" lvl="1" indent="-171450">
              <a:buFont typeface="Arial" panose="020B0604020202020204" pitchFamily="34" charset="0"/>
              <a:buChar char="•"/>
            </a:pPr>
            <a:r>
              <a:rPr lang="en-US" sz="1200" dirty="0">
                <a:solidFill>
                  <a:schemeClr val="tx1"/>
                </a:solidFill>
                <a:latin typeface="+mn-lt"/>
              </a:rPr>
              <a:t>International partnerships…</a:t>
            </a:r>
          </a:p>
          <a:p>
            <a:pPr marL="1085850" lvl="2" indent="-171450">
              <a:buFont typeface="Arial" panose="020B0604020202020204" pitchFamily="34" charset="0"/>
              <a:buChar char="•"/>
            </a:pPr>
            <a:r>
              <a:rPr lang="en-GB" sz="1200" b="0" i="0" dirty="0">
                <a:solidFill>
                  <a:schemeClr val="tx1"/>
                </a:solidFill>
                <a:effectLst/>
                <a:latin typeface="+mn-lt"/>
              </a:rPr>
              <a:t>The UK has allies and dependents all over the world, and the Royal Navy plays an essential part in maintaining those relationships. </a:t>
            </a:r>
            <a:endParaRPr lang="en-US" sz="1200" dirty="0">
              <a:solidFill>
                <a:schemeClr val="tx1"/>
              </a:solidFill>
              <a:latin typeface="+mn-lt"/>
            </a:endParaRP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8</a:t>
            </a:fld>
            <a:endParaRPr lang="en-US"/>
          </a:p>
        </p:txBody>
      </p:sp>
    </p:spTree>
    <p:extLst>
      <p:ext uri="{BB962C8B-B14F-4D97-AF65-F5344CB8AC3E}">
        <p14:creationId xmlns:p14="http://schemas.microsoft.com/office/powerpoint/2010/main" val="13946747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u="sng" dirty="0">
                <a:solidFill>
                  <a:schemeClr val="tx1"/>
                </a:solidFill>
              </a:rPr>
              <a:t>DEPLOYED ACROSS THE GLOBE:</a:t>
            </a:r>
          </a:p>
          <a:p>
            <a:endParaRPr lang="en-GB" dirty="0">
              <a:solidFill>
                <a:schemeClr val="tx1"/>
              </a:solidFill>
            </a:endParaRPr>
          </a:p>
          <a:p>
            <a:r>
              <a:rPr lang="en-GB" dirty="0">
                <a:solidFill>
                  <a:schemeClr val="tx1"/>
                </a:solidFill>
              </a:rPr>
              <a:t>Following slides cover some examples of the RN’s operations:</a:t>
            </a:r>
          </a:p>
          <a:p>
            <a:pPr marL="171450" indent="-171450">
              <a:buFont typeface="Arial" panose="020B0604020202020204" pitchFamily="34" charset="0"/>
              <a:buChar char="•"/>
            </a:pPr>
            <a:r>
              <a:rPr lang="en-GB" dirty="0">
                <a:solidFill>
                  <a:schemeClr val="tx1"/>
                </a:solidFill>
              </a:rPr>
              <a:t>Humanitarian</a:t>
            </a:r>
          </a:p>
          <a:p>
            <a:pPr marL="171450" indent="-171450">
              <a:buFont typeface="Arial" panose="020B0604020202020204" pitchFamily="34" charset="0"/>
              <a:buChar char="•"/>
            </a:pPr>
            <a:r>
              <a:rPr lang="en-GB" dirty="0">
                <a:solidFill>
                  <a:schemeClr val="tx1"/>
                </a:solidFill>
              </a:rPr>
              <a:t>Counter Piracy</a:t>
            </a:r>
          </a:p>
          <a:p>
            <a:pPr marL="171450" indent="-171450">
              <a:buFont typeface="Arial" panose="020B0604020202020204" pitchFamily="34" charset="0"/>
              <a:buChar char="•"/>
            </a:pPr>
            <a:r>
              <a:rPr lang="en-GB" dirty="0">
                <a:solidFill>
                  <a:schemeClr val="tx1"/>
                </a:solidFill>
              </a:rPr>
              <a:t>Counter Terrorism</a:t>
            </a:r>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9</a:t>
            </a:fld>
            <a:endParaRPr lang="en-US"/>
          </a:p>
        </p:txBody>
      </p:sp>
    </p:spTree>
    <p:extLst>
      <p:ext uri="{BB962C8B-B14F-4D97-AF65-F5344CB8AC3E}">
        <p14:creationId xmlns:p14="http://schemas.microsoft.com/office/powerpoint/2010/main" val="14358897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u="sng" dirty="0">
                <a:solidFill>
                  <a:schemeClr val="tx1"/>
                </a:solidFill>
                <a:effectLst/>
                <a:latin typeface="+mn-lt"/>
              </a:rPr>
              <a:t>WHY ARE WE THERE?</a:t>
            </a:r>
          </a:p>
          <a:p>
            <a:pPr marL="171450" indent="-171450" algn="l" fontAlgn="base">
              <a:buFont typeface="Arial" panose="020B0604020202020204" pitchFamily="34" charset="0"/>
              <a:buChar char="•"/>
            </a:pPr>
            <a:r>
              <a:rPr lang="en-GB" b="0" i="0" dirty="0">
                <a:solidFill>
                  <a:schemeClr val="tx1"/>
                </a:solidFill>
                <a:effectLst/>
                <a:latin typeface="+mn-lt"/>
              </a:rPr>
              <a:t>Every year between June and November, the Caribbean and North Atlantic are struck by hurricane season – and part of our job is to assist with the disaster relief effort. For instance, the Dock Landing Ship RFA Mounts Bay and her team were instrumental in restoring vital services in the aftermath of storms Irma and Maria in 2017.</a:t>
            </a:r>
          </a:p>
          <a:p>
            <a:pPr marL="171450" indent="-171450" algn="l" fontAlgn="base">
              <a:buFont typeface="Arial" panose="020B0604020202020204" pitchFamily="34" charset="0"/>
              <a:buChar char="•"/>
            </a:pPr>
            <a:r>
              <a:rPr lang="en-GB" b="0" i="0" dirty="0">
                <a:solidFill>
                  <a:schemeClr val="tx1"/>
                </a:solidFill>
                <a:effectLst/>
                <a:latin typeface="+mn-lt"/>
              </a:rPr>
              <a:t>Drug trafficking is another major problem in this part of the world. The Royal Navy’s conspicuous presence in the region is part of the ongoing battle to deter drug-runners and prevent illegal substances from reaching UK shores.</a:t>
            </a:r>
          </a:p>
          <a:p>
            <a:pPr marL="171450" indent="-171450" algn="l" fontAlgn="base">
              <a:buFont typeface="Arial" panose="020B0604020202020204" pitchFamily="34" charset="0"/>
              <a:buChar char="•"/>
            </a:pPr>
            <a:r>
              <a:rPr lang="en-GB" b="0" i="0" dirty="0">
                <a:solidFill>
                  <a:schemeClr val="tx1"/>
                </a:solidFill>
                <a:effectLst/>
                <a:latin typeface="+mn-lt"/>
              </a:rPr>
              <a:t>Royal Navy ships also routinely conduct exercises with foreign navies in the region, helping to strengthen bonds with some of our closest allies, such as the Netherlands, France and the United States.</a:t>
            </a:r>
          </a:p>
          <a:p>
            <a:pPr algn="l" fontAlgn="base"/>
            <a:endParaRPr lang="en-GB" b="0" i="0" dirty="0">
              <a:solidFill>
                <a:schemeClr val="tx1"/>
              </a:solidFill>
              <a:effectLst/>
              <a:latin typeface="+mn-lt"/>
            </a:endParaRPr>
          </a:p>
          <a:p>
            <a:pPr algn="l" fontAlgn="base"/>
            <a:r>
              <a:rPr lang="en-GB" b="0" i="0" u="sng" dirty="0">
                <a:solidFill>
                  <a:schemeClr val="tx1"/>
                </a:solidFill>
                <a:effectLst/>
                <a:latin typeface="+mn-lt"/>
              </a:rPr>
              <a:t>WHAT ARE WE DOING?</a:t>
            </a:r>
          </a:p>
          <a:p>
            <a:pPr marL="171450" indent="-171450" algn="l" fontAlgn="base">
              <a:buFont typeface="Arial" panose="020B0604020202020204" pitchFamily="34" charset="0"/>
              <a:buChar char="•"/>
            </a:pPr>
            <a:r>
              <a:rPr lang="en-GB" b="0" i="0" dirty="0">
                <a:solidFill>
                  <a:schemeClr val="tx1"/>
                </a:solidFill>
                <a:effectLst/>
                <a:latin typeface="+mn-lt"/>
              </a:rPr>
              <a:t>North Atlantic Patrol Tasking is normally carried out by a single vessel from the Royal Navy or Royal Fleet Auxiliary. Currently, RFA Wave Knight holds the honour, alongside HMS Medway.</a:t>
            </a:r>
          </a:p>
          <a:p>
            <a:pPr marL="171450" indent="-171450" algn="l" fontAlgn="base">
              <a:buFont typeface="Arial" panose="020B0604020202020204" pitchFamily="34" charset="0"/>
              <a:buChar char="•"/>
            </a:pPr>
            <a:r>
              <a:rPr lang="en-GB" b="0" i="0" dirty="0">
                <a:solidFill>
                  <a:schemeClr val="tx1"/>
                </a:solidFill>
                <a:effectLst/>
                <a:latin typeface="+mn-lt"/>
              </a:rPr>
              <a:t>In a typical day, her duties could see her carrying out exercises, boarding a suspected drug-smuggling vessel, or simply patrolling the region to act as a deterrent to would-be criminals.</a:t>
            </a:r>
          </a:p>
          <a:p>
            <a:pPr marL="171450" indent="-171450" algn="l" fontAlgn="base">
              <a:buFont typeface="Arial" panose="020B0604020202020204" pitchFamily="34" charset="0"/>
              <a:buChar char="•"/>
            </a:pPr>
            <a:r>
              <a:rPr lang="en-GB" b="0" i="0" dirty="0">
                <a:solidFill>
                  <a:schemeClr val="tx1"/>
                </a:solidFill>
                <a:effectLst/>
                <a:latin typeface="+mn-lt"/>
              </a:rPr>
              <a:t>Wave Knight also carries a specialist disaster relief team made up of personnel from the Royal Fleet Auxiliary and the British Army’s 7th Infantry Brigade, as well as a Royal Navy Wildcat helicopter.</a:t>
            </a:r>
          </a:p>
          <a:p>
            <a:pPr marL="171450" indent="-171450" algn="l" fontAlgn="base">
              <a:buFont typeface="Arial" panose="020B0604020202020204" pitchFamily="34" charset="0"/>
              <a:buChar char="•"/>
            </a:pPr>
            <a:r>
              <a:rPr lang="en-GB" b="0" i="0" dirty="0">
                <a:solidFill>
                  <a:schemeClr val="tx1"/>
                </a:solidFill>
                <a:effectLst/>
                <a:latin typeface="+mn-lt"/>
              </a:rPr>
              <a:t>Together, they are able to restore vital infrastructure and services, such as roads, electricity and running water, to communities devastated by hurricanes and other natural disasters.</a:t>
            </a:r>
          </a:p>
          <a:p>
            <a:pPr algn="l" fontAlgn="base"/>
            <a:endParaRPr lang="en-GB" b="0" i="0" dirty="0">
              <a:solidFill>
                <a:srgbClr val="FFFFFF"/>
              </a:solidFill>
              <a:effectLst/>
              <a:latin typeface="inherit"/>
            </a:endParaRPr>
          </a:p>
          <a:p>
            <a:pPr algn="l" fontAlgn="base"/>
            <a:endParaRPr lang="en-GB" b="0" i="0" dirty="0">
              <a:solidFill>
                <a:srgbClr val="FFFFFF"/>
              </a:solidFill>
              <a:effectLst/>
              <a:latin typeface="inherit"/>
            </a:endParaRPr>
          </a:p>
        </p:txBody>
      </p:sp>
      <p:sp>
        <p:nvSpPr>
          <p:cNvPr id="4" name="Slide Number Placeholder 3"/>
          <p:cNvSpPr>
            <a:spLocks noGrp="1"/>
          </p:cNvSpPr>
          <p:nvPr>
            <p:ph type="sldNum" sz="quarter" idx="5"/>
          </p:nvPr>
        </p:nvSpPr>
        <p:spPr/>
        <p:txBody>
          <a:bodyPr/>
          <a:lstStyle/>
          <a:p>
            <a:fld id="{82EB7E2D-A44B-9D42-8F5E-64AAEC90E29E}" type="slidenum">
              <a:rPr lang="en-US" smtClean="0"/>
              <a:t>10</a:t>
            </a:fld>
            <a:endParaRPr lang="en-US"/>
          </a:p>
        </p:txBody>
      </p:sp>
    </p:spTree>
    <p:extLst>
      <p:ext uri="{BB962C8B-B14F-4D97-AF65-F5344CB8AC3E}">
        <p14:creationId xmlns:p14="http://schemas.microsoft.com/office/powerpoint/2010/main" val="28249618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u="sng" dirty="0">
                <a:solidFill>
                  <a:schemeClr val="tx1"/>
                </a:solidFill>
                <a:effectLst/>
                <a:latin typeface="+mn-lt"/>
              </a:rPr>
              <a:t>WHY ARE WE THERE?</a:t>
            </a:r>
          </a:p>
          <a:p>
            <a:pPr marL="171450" indent="-171450" algn="l" fontAlgn="base">
              <a:buFont typeface="Arial" panose="020B0604020202020204" pitchFamily="34" charset="0"/>
              <a:buChar char="•"/>
            </a:pPr>
            <a:r>
              <a:rPr lang="en-GB" b="0" i="0" dirty="0">
                <a:solidFill>
                  <a:schemeClr val="tx1"/>
                </a:solidFill>
                <a:effectLst/>
                <a:latin typeface="+mn-lt"/>
              </a:rPr>
              <a:t>CTF-150 operates in an area that spans over two million square miles, covering the Gulf of Aden, Gulf of Oman, the Arabian Sea, Red Sea, and the Northern Indian Ocean.</a:t>
            </a:r>
          </a:p>
          <a:p>
            <a:pPr marL="171450" indent="-171450" algn="l" fontAlgn="base">
              <a:buFont typeface="Arial" panose="020B0604020202020204" pitchFamily="34" charset="0"/>
              <a:buChar char="•"/>
            </a:pPr>
            <a:r>
              <a:rPr lang="en-GB" b="0" i="0" dirty="0">
                <a:solidFill>
                  <a:schemeClr val="tx1"/>
                </a:solidFill>
                <a:effectLst/>
                <a:latin typeface="+mn-lt"/>
              </a:rPr>
              <a:t>The Force was created to counter terrorism, prevent trafficking, and uphold law and order through Maritime Security Operations. Anti-piracy is not part of the Force’s role; this aspect of maritime security is the responsibility of CTF-151.</a:t>
            </a:r>
          </a:p>
          <a:p>
            <a:pPr marL="171450" indent="-171450" algn="l" fontAlgn="base">
              <a:buFont typeface="Arial" panose="020B0604020202020204" pitchFamily="34" charset="0"/>
              <a:buChar char="•"/>
            </a:pPr>
            <a:r>
              <a:rPr lang="en-GB" b="0" i="0" dirty="0">
                <a:solidFill>
                  <a:schemeClr val="tx1"/>
                </a:solidFill>
                <a:effectLst/>
                <a:latin typeface="+mn-lt"/>
              </a:rPr>
              <a:t>This area is a vital artery of world trade that includes the main shipping routes from the Far East to Europe and the US, with over 33,000 shipping movements per year. Over one third of the world’s oil passes through the region annually.</a:t>
            </a:r>
          </a:p>
          <a:p>
            <a:pPr algn="l" fontAlgn="base"/>
            <a:endParaRPr lang="en-GB" b="0" i="0" dirty="0">
              <a:solidFill>
                <a:schemeClr val="tx1"/>
              </a:solidFill>
              <a:effectLst/>
              <a:latin typeface="+mn-lt"/>
            </a:endParaRPr>
          </a:p>
          <a:p>
            <a:pPr algn="l" fontAlgn="base"/>
            <a:r>
              <a:rPr lang="en-GB" b="0" i="0" u="sng" dirty="0">
                <a:solidFill>
                  <a:schemeClr val="tx1"/>
                </a:solidFill>
                <a:effectLst/>
                <a:latin typeface="+mn-lt"/>
              </a:rPr>
              <a:t>WHAT ARE WE DOING?</a:t>
            </a:r>
          </a:p>
          <a:p>
            <a:pPr marL="171450" indent="-171450" algn="l" fontAlgn="base">
              <a:buFont typeface="Arial" panose="020B0604020202020204" pitchFamily="34" charset="0"/>
              <a:buChar char="•"/>
            </a:pPr>
            <a:r>
              <a:rPr lang="en-GB" b="0" i="0" dirty="0">
                <a:solidFill>
                  <a:schemeClr val="tx1"/>
                </a:solidFill>
                <a:effectLst/>
                <a:latin typeface="+mn-lt"/>
              </a:rPr>
              <a:t>CTF-150 was established near the beginning of Operation Enduring Freedom and is made up of warships from numerous Coalition nations. Contributors have included the UK, France, Canada, Germany, Pakistan, Australia, Denmark and the United States.</a:t>
            </a:r>
          </a:p>
          <a:p>
            <a:pPr marL="171450" indent="-171450" algn="l" fontAlgn="base">
              <a:buFont typeface="Arial" panose="020B0604020202020204" pitchFamily="34" charset="0"/>
              <a:buChar char="•"/>
            </a:pPr>
            <a:r>
              <a:rPr lang="en-GB" b="0" i="0" dirty="0">
                <a:solidFill>
                  <a:schemeClr val="tx1"/>
                </a:solidFill>
                <a:effectLst/>
                <a:latin typeface="+mn-lt"/>
              </a:rPr>
              <a:t>The ships of CTF-150 operate throughout this area to prevent terrorism and the illegal trade of drugs and weapons which funds and supports international terrorist organisations.</a:t>
            </a:r>
          </a:p>
          <a:p>
            <a:pPr algn="l" fontAlgn="base"/>
            <a:endParaRPr lang="en-GB" b="0" i="0" dirty="0">
              <a:solidFill>
                <a:srgbClr val="FFFFFF"/>
              </a:solidFill>
              <a:effectLst/>
              <a:latin typeface="inherit"/>
            </a:endParaRPr>
          </a:p>
          <a:p>
            <a:pPr algn="l" fontAlgn="base"/>
            <a:endParaRPr lang="en-GB" b="0" i="0" dirty="0">
              <a:solidFill>
                <a:srgbClr val="FFFFFF"/>
              </a:solidFill>
              <a:effectLst/>
              <a:latin typeface="inherit"/>
            </a:endParaRPr>
          </a:p>
        </p:txBody>
      </p:sp>
      <p:sp>
        <p:nvSpPr>
          <p:cNvPr id="4" name="Slide Number Placeholder 3"/>
          <p:cNvSpPr>
            <a:spLocks noGrp="1"/>
          </p:cNvSpPr>
          <p:nvPr>
            <p:ph type="sldNum" sz="quarter" idx="5"/>
          </p:nvPr>
        </p:nvSpPr>
        <p:spPr/>
        <p:txBody>
          <a:bodyPr/>
          <a:lstStyle/>
          <a:p>
            <a:fld id="{82EB7E2D-A44B-9D42-8F5E-64AAEC90E29E}" type="slidenum">
              <a:rPr lang="en-US" smtClean="0"/>
              <a:t>11</a:t>
            </a:fld>
            <a:endParaRPr lang="en-US"/>
          </a:p>
        </p:txBody>
      </p:sp>
    </p:spTree>
    <p:extLst>
      <p:ext uri="{BB962C8B-B14F-4D97-AF65-F5344CB8AC3E}">
        <p14:creationId xmlns:p14="http://schemas.microsoft.com/office/powerpoint/2010/main" val="11501440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u="sng" dirty="0">
                <a:solidFill>
                  <a:schemeClr val="tx1"/>
                </a:solidFill>
                <a:effectLst/>
                <a:latin typeface="+mn-lt"/>
              </a:rPr>
              <a:t>WHY ARE WE THERE?</a:t>
            </a:r>
          </a:p>
          <a:p>
            <a:pPr marL="171450" indent="-171450" algn="l" fontAlgn="base">
              <a:buFont typeface="Arial" panose="020B0604020202020204" pitchFamily="34" charset="0"/>
              <a:buChar char="•"/>
            </a:pPr>
            <a:r>
              <a:rPr lang="en-GB" b="0" i="0" dirty="0">
                <a:solidFill>
                  <a:schemeClr val="tx1"/>
                </a:solidFill>
                <a:effectLst/>
                <a:latin typeface="+mn-lt"/>
              </a:rPr>
              <a:t>HMS Protector is the Royal Navy’s only Ice Patrol Ship. She calls the freezing waters of Antarctica and the Southern Hemisphere home.</a:t>
            </a:r>
          </a:p>
          <a:p>
            <a:pPr marL="171450" indent="-171450" algn="l" fontAlgn="base">
              <a:buFont typeface="Arial" panose="020B0604020202020204" pitchFamily="34" charset="0"/>
              <a:buChar char="•"/>
            </a:pPr>
            <a:r>
              <a:rPr lang="en-GB" b="0" i="0" dirty="0">
                <a:solidFill>
                  <a:schemeClr val="tx1"/>
                </a:solidFill>
                <a:effectLst/>
                <a:latin typeface="+mn-lt"/>
              </a:rPr>
              <a:t>She is affectionately referred to as the Royal Navy’s ‘Swiss army knife’ – red, versatile, and always there when you need her!</a:t>
            </a:r>
          </a:p>
          <a:p>
            <a:pPr marL="171450" indent="-171450" algn="l" fontAlgn="base">
              <a:buFont typeface="Arial" panose="020B0604020202020204" pitchFamily="34" charset="0"/>
              <a:buChar char="•"/>
            </a:pPr>
            <a:r>
              <a:rPr lang="en-GB" b="0" i="0" dirty="0">
                <a:solidFill>
                  <a:schemeClr val="tx1"/>
                </a:solidFill>
                <a:effectLst/>
                <a:latin typeface="+mn-lt"/>
              </a:rPr>
              <a:t>HMS Protector’s crew includes a team of Hydrographers, who undertake exploratory surveys and ensure that environmental guidelines are being upheld.</a:t>
            </a:r>
          </a:p>
          <a:p>
            <a:pPr marL="0" indent="0" algn="l" fontAlgn="base">
              <a:buFont typeface="Arial" panose="020B0604020202020204" pitchFamily="34" charset="0"/>
              <a:buNone/>
            </a:pPr>
            <a:endParaRPr lang="en-GB" b="0" i="0" dirty="0">
              <a:solidFill>
                <a:schemeClr val="tx1"/>
              </a:solidFill>
              <a:effectLst/>
              <a:latin typeface="+mn-lt"/>
            </a:endParaRPr>
          </a:p>
          <a:p>
            <a:pPr algn="l" fontAlgn="base"/>
            <a:r>
              <a:rPr lang="en-GB" b="0" i="0" u="sng" dirty="0">
                <a:solidFill>
                  <a:schemeClr val="tx1"/>
                </a:solidFill>
                <a:effectLst/>
                <a:latin typeface="+mn-lt"/>
              </a:rPr>
              <a:t>WHAT ARE WE DOING?</a:t>
            </a:r>
          </a:p>
          <a:p>
            <a:pPr marL="171450" indent="-171450" algn="l" fontAlgn="base">
              <a:buFont typeface="Arial" panose="020B0604020202020204" pitchFamily="34" charset="0"/>
              <a:buChar char="•"/>
            </a:pPr>
            <a:r>
              <a:rPr lang="en-GB" b="0" i="0" dirty="0">
                <a:solidFill>
                  <a:schemeClr val="tx1"/>
                </a:solidFill>
                <a:effectLst/>
                <a:latin typeface="+mn-lt"/>
              </a:rPr>
              <a:t>With permanent diving capability and a team of mountain leader-trained Royal Marines, Protector is ready for every mission the Frozen Continent might throw at her. She offers:</a:t>
            </a:r>
          </a:p>
          <a:p>
            <a:pPr marL="628650" lvl="1" indent="-171450" algn="l" fontAlgn="base">
              <a:buFont typeface="Arial" panose="020B0604020202020204" pitchFamily="34" charset="0"/>
              <a:buChar char="•"/>
            </a:pPr>
            <a:r>
              <a:rPr lang="en-GB" b="0" i="0" dirty="0">
                <a:solidFill>
                  <a:schemeClr val="tx1"/>
                </a:solidFill>
                <a:effectLst/>
                <a:latin typeface="+mn-lt"/>
              </a:rPr>
              <a:t>Survey capability – including multi-beam echo sounding and inshore survey equipment for accessing shallower waters.</a:t>
            </a:r>
          </a:p>
          <a:p>
            <a:pPr marL="628650" lvl="1" indent="-171450" algn="l" fontAlgn="base">
              <a:buFont typeface="Arial" panose="020B0604020202020204" pitchFamily="34" charset="0"/>
              <a:buChar char="•"/>
            </a:pPr>
            <a:r>
              <a:rPr lang="en-GB" b="0" i="0" dirty="0">
                <a:solidFill>
                  <a:schemeClr val="tx1"/>
                </a:solidFill>
                <a:effectLst/>
                <a:latin typeface="+mn-lt"/>
              </a:rPr>
              <a:t>Small work boats – including an 8.5m ramped work boat called the ‘Terra Nova’, and several inflatable and rigid inflatable motorboats.</a:t>
            </a:r>
          </a:p>
          <a:p>
            <a:pPr marL="628650" lvl="1" indent="-171450" algn="l" fontAlgn="base">
              <a:buFont typeface="Arial" panose="020B0604020202020204" pitchFamily="34" charset="0"/>
              <a:buChar char="•"/>
            </a:pPr>
            <a:r>
              <a:rPr lang="en-GB" b="0" i="0" dirty="0">
                <a:solidFill>
                  <a:schemeClr val="tx1"/>
                </a:solidFill>
                <a:effectLst/>
                <a:latin typeface="+mn-lt"/>
              </a:rPr>
              <a:t>Heavy lifting capability – with 2 x cranes capable of lifting a huge 60 tonnes of stores and equipment.</a:t>
            </a:r>
          </a:p>
          <a:p>
            <a:pPr algn="l" fontAlgn="base"/>
            <a:endParaRPr lang="en-GB" b="0" i="0" dirty="0">
              <a:solidFill>
                <a:srgbClr val="FFFFFF"/>
              </a:solidFill>
              <a:effectLst/>
              <a:latin typeface="inherit"/>
            </a:endParaRPr>
          </a:p>
          <a:p>
            <a:pPr algn="l" fontAlgn="base"/>
            <a:endParaRPr lang="en-GB" b="0" i="0" dirty="0">
              <a:solidFill>
                <a:srgbClr val="FFFFFF"/>
              </a:solidFill>
              <a:effectLst/>
              <a:latin typeface="inherit"/>
            </a:endParaRPr>
          </a:p>
        </p:txBody>
      </p:sp>
      <p:sp>
        <p:nvSpPr>
          <p:cNvPr id="4" name="Slide Number Placeholder 3"/>
          <p:cNvSpPr>
            <a:spLocks noGrp="1"/>
          </p:cNvSpPr>
          <p:nvPr>
            <p:ph type="sldNum" sz="quarter" idx="5"/>
          </p:nvPr>
        </p:nvSpPr>
        <p:spPr/>
        <p:txBody>
          <a:bodyPr/>
          <a:lstStyle/>
          <a:p>
            <a:fld id="{82EB7E2D-A44B-9D42-8F5E-64AAEC90E29E}" type="slidenum">
              <a:rPr lang="en-US" smtClean="0"/>
              <a:t>12</a:t>
            </a:fld>
            <a:endParaRPr lang="en-US"/>
          </a:p>
        </p:txBody>
      </p:sp>
    </p:spTree>
    <p:extLst>
      <p:ext uri="{BB962C8B-B14F-4D97-AF65-F5344CB8AC3E}">
        <p14:creationId xmlns:p14="http://schemas.microsoft.com/office/powerpoint/2010/main" val="38548284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dirty="0">
                <a:solidFill>
                  <a:schemeClr val="tx1"/>
                </a:solidFill>
              </a:rPr>
              <a:t>THE RN ORGANISATION</a:t>
            </a:r>
          </a:p>
          <a:p>
            <a:endParaRPr lang="en-US" dirty="0">
              <a:solidFill>
                <a:schemeClr val="tx1"/>
              </a:solidFill>
            </a:endParaRPr>
          </a:p>
          <a:p>
            <a:r>
              <a:rPr lang="en-US" dirty="0">
                <a:solidFill>
                  <a:schemeClr val="tx1"/>
                </a:solidFill>
              </a:rPr>
              <a:t>Discuss our Fighting Arms and Branches in the following slides…</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13</a:t>
            </a:fld>
            <a:endParaRPr lang="en-US"/>
          </a:p>
        </p:txBody>
      </p:sp>
    </p:spTree>
    <p:extLst>
      <p:ext uri="{BB962C8B-B14F-4D97-AF65-F5344CB8AC3E}">
        <p14:creationId xmlns:p14="http://schemas.microsoft.com/office/powerpoint/2010/main" val="1086925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dirty="0">
                <a:solidFill>
                  <a:schemeClr val="tx1"/>
                </a:solidFill>
                <a:latin typeface="+mn-lt"/>
              </a:rPr>
              <a:t>FIGHTING ARMS:</a:t>
            </a:r>
          </a:p>
          <a:p>
            <a:pPr marL="0" indent="0">
              <a:buFont typeface="Arial" panose="020B0604020202020204" pitchFamily="34" charset="0"/>
              <a:buNone/>
            </a:pPr>
            <a:endParaRPr lang="en-US" b="1" u="none" dirty="0">
              <a:solidFill>
                <a:schemeClr val="tx1"/>
              </a:solidFill>
              <a:latin typeface="+mn-lt"/>
            </a:endParaRPr>
          </a:p>
          <a:p>
            <a:pPr marL="171450" indent="-171450">
              <a:buFont typeface="Arial" panose="020B0604020202020204" pitchFamily="34" charset="0"/>
              <a:buChar char="•"/>
            </a:pPr>
            <a:r>
              <a:rPr lang="en-US" b="1" u="none" dirty="0">
                <a:solidFill>
                  <a:schemeClr val="tx1"/>
                </a:solidFill>
                <a:latin typeface="+mn-lt"/>
              </a:rPr>
              <a:t>Surface Fleet:</a:t>
            </a:r>
          </a:p>
          <a:p>
            <a:pPr marL="628650" lvl="1" indent="-171450">
              <a:buFont typeface="Arial" panose="020B0604020202020204" pitchFamily="34" charset="0"/>
              <a:buChar char="•"/>
            </a:pPr>
            <a:r>
              <a:rPr lang="en-GB" b="0" i="0" dirty="0">
                <a:solidFill>
                  <a:schemeClr val="tx1"/>
                </a:solidFill>
                <a:effectLst/>
                <a:latin typeface="+mn-lt"/>
              </a:rPr>
              <a:t>The Surface Fleet gives the Royal Navy versatility, global presence and resilience. The warships of the fleet provide a credible fighting force across the full spectrum of military operations from maritime security to disaster relief, allowing the Royal Navy to protect our nation's interests.</a:t>
            </a:r>
          </a:p>
          <a:p>
            <a:pPr marL="628650" lvl="1" indent="-171450">
              <a:buFont typeface="Arial" panose="020B0604020202020204" pitchFamily="34" charset="0"/>
              <a:buChar char="•"/>
            </a:pPr>
            <a:endParaRPr lang="en-US" b="1" u="none" dirty="0">
              <a:solidFill>
                <a:schemeClr val="tx1"/>
              </a:solidFill>
              <a:latin typeface="+mn-lt"/>
            </a:endParaRPr>
          </a:p>
          <a:p>
            <a:pPr marL="171450" indent="-171450">
              <a:buFont typeface="Arial" panose="020B0604020202020204" pitchFamily="34" charset="0"/>
              <a:buChar char="•"/>
            </a:pPr>
            <a:r>
              <a:rPr lang="en-US" b="1" u="none" dirty="0">
                <a:solidFill>
                  <a:schemeClr val="tx1"/>
                </a:solidFill>
                <a:latin typeface="+mn-lt"/>
              </a:rPr>
              <a:t>Submarine Service:</a:t>
            </a:r>
          </a:p>
          <a:p>
            <a:pPr marL="628650" lvl="1" indent="-171450">
              <a:buFont typeface="Arial" panose="020B0604020202020204" pitchFamily="34" charset="0"/>
              <a:buChar char="•"/>
            </a:pPr>
            <a:r>
              <a:rPr lang="en-GB" b="0" i="0" dirty="0">
                <a:solidFill>
                  <a:schemeClr val="tx1"/>
                </a:solidFill>
                <a:effectLst/>
                <a:latin typeface="+mn-lt"/>
              </a:rPr>
              <a:t>In operating submarines for over a century, the Royal Navy has always been at the forefront of underwater warfare and has built an enduring reputation for professionalism and courage. Submarines combine qualities of stealth, endurance and flexibility, characteristics which give them unparalleled freedom to operate worldwide in support of national and coalition operations.</a:t>
            </a:r>
          </a:p>
          <a:p>
            <a:pPr marL="628650" lvl="1" indent="-171450">
              <a:buFont typeface="Arial" panose="020B0604020202020204" pitchFamily="34" charset="0"/>
              <a:buChar char="•"/>
            </a:pPr>
            <a:endParaRPr lang="en-US" b="1" u="none" dirty="0">
              <a:solidFill>
                <a:schemeClr val="tx1"/>
              </a:solidFill>
              <a:latin typeface="+mn-lt"/>
            </a:endParaRPr>
          </a:p>
          <a:p>
            <a:pPr marL="171450" indent="-171450">
              <a:buFont typeface="Arial" panose="020B0604020202020204" pitchFamily="34" charset="0"/>
              <a:buChar char="•"/>
            </a:pPr>
            <a:r>
              <a:rPr lang="en-US" b="1" u="none" dirty="0">
                <a:solidFill>
                  <a:schemeClr val="tx1"/>
                </a:solidFill>
                <a:latin typeface="+mn-lt"/>
              </a:rPr>
              <a:t>Fleet Air Arm:</a:t>
            </a:r>
          </a:p>
          <a:p>
            <a:pPr marL="628650" lvl="1" indent="-171450">
              <a:buFont typeface="Arial" panose="020B0604020202020204" pitchFamily="34" charset="0"/>
              <a:buChar char="•"/>
            </a:pPr>
            <a:r>
              <a:rPr lang="en-GB" b="0" i="0" dirty="0">
                <a:solidFill>
                  <a:schemeClr val="tx1"/>
                </a:solidFill>
                <a:effectLst/>
                <a:latin typeface="+mn-lt"/>
              </a:rPr>
              <a:t>The Fleet Air Arm operates all the Royal Navy's aircraft. The Fleet Air Arm has recently added a fearsome F35 Joint Strike Fighter. Capable of performing multiple roles, from ground attack to air superiority, this cutting-edge fixed-wing fighter jet is set to become an essential part of the Fleet Air Arm’s offensive strike capabilities.</a:t>
            </a:r>
            <a:endParaRPr lang="en-US" u="sng" dirty="0"/>
          </a:p>
          <a:p>
            <a:pPr marL="0" indent="0">
              <a:buFont typeface="Arial" panose="020B0604020202020204" pitchFamily="34" charset="0"/>
              <a:buNone/>
            </a:pPr>
            <a:endParaRPr lang="en-US" b="1" u="none" dirty="0">
              <a:solidFill>
                <a:schemeClr val="tx1"/>
              </a:solidFill>
              <a:latin typeface="+mn-lt"/>
            </a:endParaRPr>
          </a:p>
          <a:p>
            <a:pPr marL="171450" indent="-171450">
              <a:buFont typeface="Arial" panose="020B0604020202020204" pitchFamily="34" charset="0"/>
              <a:buChar char="•"/>
            </a:pPr>
            <a:r>
              <a:rPr lang="en-US" b="1" u="none" dirty="0">
                <a:solidFill>
                  <a:schemeClr val="tx1"/>
                </a:solidFill>
                <a:latin typeface="+mn-lt"/>
              </a:rPr>
              <a:t>Royal Marines:</a:t>
            </a:r>
          </a:p>
          <a:p>
            <a:pPr marL="628650" lvl="1" indent="-171450">
              <a:buFont typeface="Arial" panose="020B0604020202020204" pitchFamily="34" charset="0"/>
              <a:buChar char="•"/>
            </a:pPr>
            <a:r>
              <a:rPr lang="en-GB" b="0" i="0" dirty="0">
                <a:solidFill>
                  <a:schemeClr val="tx1"/>
                </a:solidFill>
                <a:effectLst/>
                <a:latin typeface="+mn-lt"/>
              </a:rPr>
              <a:t>The Royal Marines are the UK's Commando Force and the Royal Navy's own amphibious troops. They are an elite fighting force, optimised for worldwide rapid response and are able to deal with a wide spectrum of threats and security challenges.</a:t>
            </a:r>
          </a:p>
          <a:p>
            <a:pPr marL="628650" lvl="1" indent="-171450">
              <a:buFont typeface="Arial" panose="020B0604020202020204" pitchFamily="34" charset="0"/>
              <a:buChar char="•"/>
            </a:pPr>
            <a:endParaRPr lang="en-US" b="1" u="none" dirty="0">
              <a:solidFill>
                <a:schemeClr val="tx1"/>
              </a:solidFill>
              <a:latin typeface="+mn-lt"/>
            </a:endParaRPr>
          </a:p>
          <a:p>
            <a:pPr marL="171450" indent="-171450">
              <a:buFont typeface="Arial" panose="020B0604020202020204" pitchFamily="34" charset="0"/>
              <a:buChar char="•"/>
            </a:pPr>
            <a:r>
              <a:rPr lang="en-US" b="1" u="none" dirty="0">
                <a:solidFill>
                  <a:schemeClr val="tx1"/>
                </a:solidFill>
                <a:latin typeface="+mn-lt"/>
              </a:rPr>
              <a:t>Royal Fleet Auxiliary:</a:t>
            </a:r>
          </a:p>
          <a:p>
            <a:pPr marL="628650" lvl="1" indent="-171450">
              <a:buFont typeface="Arial" panose="020B0604020202020204" pitchFamily="34" charset="0"/>
              <a:buChar char="•"/>
            </a:pPr>
            <a:r>
              <a:rPr lang="en-GB" b="0" i="0" dirty="0">
                <a:solidFill>
                  <a:schemeClr val="tx1"/>
                </a:solidFill>
                <a:effectLst/>
                <a:latin typeface="+mn-lt"/>
              </a:rPr>
              <a:t>The Royal Fleet Auxiliary delivers worldwide logistic and operational support to Royal Navy military operations. Fully integrated into front-line warships, the RFA is an essential element of how the Royal Navy operates with freedom around the globe. </a:t>
            </a:r>
          </a:p>
          <a:p>
            <a:pPr marL="628650" lvl="1" indent="-171450">
              <a:buFont typeface="Arial" panose="020B0604020202020204" pitchFamily="34" charset="0"/>
              <a:buChar char="•"/>
            </a:pPr>
            <a:endParaRPr lang="en-US" b="1" u="none" dirty="0">
              <a:solidFill>
                <a:schemeClr val="tx1"/>
              </a:solidFill>
              <a:latin typeface="+mn-lt"/>
            </a:endParaRPr>
          </a:p>
          <a:p>
            <a:pPr marL="171450" indent="-171450">
              <a:buFont typeface="Arial" panose="020B0604020202020204" pitchFamily="34" charset="0"/>
              <a:buChar char="•"/>
            </a:pPr>
            <a:r>
              <a:rPr lang="en-US" b="1" u="none" dirty="0">
                <a:solidFill>
                  <a:schemeClr val="tx1"/>
                </a:solidFill>
                <a:latin typeface="+mn-lt"/>
              </a:rPr>
              <a:t>Maritime Reserve:</a:t>
            </a:r>
          </a:p>
          <a:p>
            <a:pPr marL="628650" lvl="1" indent="-171450">
              <a:buFont typeface="Arial" panose="020B0604020202020204" pitchFamily="34" charset="0"/>
              <a:buChar char="•"/>
            </a:pPr>
            <a:r>
              <a:rPr lang="en-GB" b="0" i="0" dirty="0">
                <a:solidFill>
                  <a:schemeClr val="tx1"/>
                </a:solidFill>
                <a:effectLst/>
                <a:latin typeface="+mn-lt"/>
              </a:rPr>
              <a:t>The Maritime Reserve is made up of two vital, valued forces: the Royal Naval Reserve, and the Royal Marines Reserve. Together, they support our regular personnel, combining a courageous career in the Forces with everyday civilian life. Committed, skilled and exceptionally dedicated, they are the people we call on in times of tension, humanitarian crisis, or conflict.</a:t>
            </a:r>
            <a:endParaRPr lang="en-US" b="1" u="none" dirty="0">
              <a:solidFill>
                <a:schemeClr val="tx1"/>
              </a:solidFill>
              <a:latin typeface="+mn-lt"/>
            </a:endParaRP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14</a:t>
            </a:fld>
            <a:endParaRPr lang="en-US"/>
          </a:p>
        </p:txBody>
      </p:sp>
    </p:spTree>
    <p:extLst>
      <p:ext uri="{BB962C8B-B14F-4D97-AF65-F5344CB8AC3E}">
        <p14:creationId xmlns:p14="http://schemas.microsoft.com/office/powerpoint/2010/main" val="7309318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solidFill>
                  <a:schemeClr val="tx1"/>
                </a:solidFill>
                <a:latin typeface="+mn-lt"/>
              </a:rPr>
              <a:t>SURFACE FLEET</a:t>
            </a:r>
          </a:p>
          <a:p>
            <a:endParaRPr lang="en-GB" u="sng" dirty="0">
              <a:solidFill>
                <a:schemeClr val="tx1"/>
              </a:solidFill>
              <a:latin typeface="+mn-lt"/>
            </a:endParaRPr>
          </a:p>
          <a:p>
            <a:r>
              <a:rPr lang="en-GB" b="0" i="0" dirty="0">
                <a:solidFill>
                  <a:schemeClr val="tx1"/>
                </a:solidFill>
                <a:effectLst/>
                <a:latin typeface="+mn-lt"/>
              </a:rPr>
              <a:t>The Royal Navy can call upon an arsenal of warships and weaponry to meet any challenge. From aircraft carriers and assault ships to agile patrol boats and survey vessels, our ships are ready and capable.</a:t>
            </a:r>
          </a:p>
          <a:p>
            <a:endParaRPr lang="en-US" dirty="0">
              <a:solidFill>
                <a:schemeClr val="tx1"/>
              </a:solidFill>
              <a:latin typeface="+mn-lt"/>
            </a:endParaRPr>
          </a:p>
          <a:p>
            <a:pPr marL="171450" indent="-171450">
              <a:buFont typeface="Arial" panose="020B0604020202020204" pitchFamily="34" charset="0"/>
              <a:buChar char="•"/>
            </a:pPr>
            <a:r>
              <a:rPr lang="en-GB" b="1" i="0" dirty="0">
                <a:solidFill>
                  <a:schemeClr val="tx1"/>
                </a:solidFill>
                <a:effectLst/>
                <a:latin typeface="+mn-lt"/>
              </a:rPr>
              <a:t>Aircraft Carriers </a:t>
            </a:r>
            <a:r>
              <a:rPr lang="en-GB" b="0" i="0" dirty="0">
                <a:solidFill>
                  <a:schemeClr val="tx1"/>
                </a:solidFill>
                <a:effectLst/>
                <a:latin typeface="+mn-lt"/>
              </a:rPr>
              <a:t>are the largest and most advanced warships ever built for the Royal Navy, HMS Queen Elizabeth and HMS Prince of Wales are the nation's flagships.</a:t>
            </a:r>
          </a:p>
          <a:p>
            <a:pPr marL="171450" indent="-171450">
              <a:buFont typeface="Arial" panose="020B0604020202020204" pitchFamily="34" charset="0"/>
              <a:buChar char="•"/>
            </a:pPr>
            <a:endParaRPr lang="en-GB" b="0" i="0" dirty="0">
              <a:solidFill>
                <a:schemeClr val="tx1"/>
              </a:solidFill>
              <a:effectLst/>
              <a:latin typeface="+mn-lt"/>
            </a:endParaRPr>
          </a:p>
          <a:p>
            <a:pPr marL="171450" indent="-171450">
              <a:buFont typeface="Arial" panose="020B0604020202020204" pitchFamily="34" charset="0"/>
              <a:buChar char="•"/>
            </a:pPr>
            <a:r>
              <a:rPr lang="en-GB" b="1" i="0" dirty="0">
                <a:solidFill>
                  <a:schemeClr val="tx1"/>
                </a:solidFill>
                <a:effectLst/>
                <a:latin typeface="+mn-lt"/>
              </a:rPr>
              <a:t>Landing Platform Docks </a:t>
            </a:r>
            <a:r>
              <a:rPr lang="en-GB" b="0" i="0" dirty="0">
                <a:solidFill>
                  <a:schemeClr val="tx1"/>
                </a:solidFill>
                <a:effectLst/>
                <a:latin typeface="+mn-lt"/>
              </a:rPr>
              <a:t>are agile assault vessels that land Royal Marines and their equipment ashore by air and sea.</a:t>
            </a:r>
          </a:p>
          <a:p>
            <a:pPr marL="171450" indent="-171450">
              <a:buFont typeface="Arial" panose="020B0604020202020204" pitchFamily="34" charset="0"/>
              <a:buChar char="•"/>
            </a:pPr>
            <a:endParaRPr lang="en-GB" b="0" i="0" dirty="0">
              <a:solidFill>
                <a:schemeClr val="tx1"/>
              </a:solidFill>
              <a:effectLst/>
              <a:latin typeface="+mn-lt"/>
            </a:endParaRPr>
          </a:p>
          <a:p>
            <a:pPr marL="171450" indent="-171450">
              <a:buFont typeface="Arial" panose="020B0604020202020204" pitchFamily="34" charset="0"/>
              <a:buChar char="•"/>
            </a:pPr>
            <a:r>
              <a:rPr lang="en-GB" b="1" i="0" dirty="0">
                <a:solidFill>
                  <a:schemeClr val="tx1"/>
                </a:solidFill>
                <a:effectLst/>
                <a:latin typeface="+mn-lt"/>
              </a:rPr>
              <a:t>Destroyers</a:t>
            </a:r>
            <a:r>
              <a:rPr lang="en-GB" b="0" i="0" dirty="0">
                <a:solidFill>
                  <a:schemeClr val="tx1"/>
                </a:solidFill>
                <a:effectLst/>
                <a:latin typeface="+mn-lt"/>
              </a:rPr>
              <a:t> are the backbone of the Royal Navy, whether they’re hunting pirates or delivering humanitarian aid.</a:t>
            </a:r>
          </a:p>
          <a:p>
            <a:pPr marL="171450" indent="-171450">
              <a:buFont typeface="Arial" panose="020B0604020202020204" pitchFamily="34" charset="0"/>
              <a:buChar char="•"/>
            </a:pPr>
            <a:endParaRPr lang="en-GB" b="0" i="0" dirty="0">
              <a:solidFill>
                <a:schemeClr val="tx1"/>
              </a:solidFill>
              <a:effectLst/>
              <a:latin typeface="+mn-lt"/>
            </a:endParaRPr>
          </a:p>
          <a:p>
            <a:pPr marL="171450" indent="-171450">
              <a:buFont typeface="Arial" panose="020B0604020202020204" pitchFamily="34" charset="0"/>
              <a:buChar char="•"/>
            </a:pPr>
            <a:r>
              <a:rPr lang="en-GB" b="0" i="0" dirty="0">
                <a:solidFill>
                  <a:schemeClr val="tx1"/>
                </a:solidFill>
                <a:effectLst/>
                <a:latin typeface="+mn-lt"/>
              </a:rPr>
              <a:t>Built for submarine hunting, </a:t>
            </a:r>
            <a:r>
              <a:rPr lang="en-GB" b="1" i="0" dirty="0">
                <a:solidFill>
                  <a:schemeClr val="tx1"/>
                </a:solidFill>
                <a:effectLst/>
                <a:latin typeface="+mn-lt"/>
              </a:rPr>
              <a:t>Frigates</a:t>
            </a:r>
            <a:r>
              <a:rPr lang="en-GB" b="0" i="0" dirty="0">
                <a:solidFill>
                  <a:schemeClr val="tx1"/>
                </a:solidFill>
                <a:effectLst/>
                <a:latin typeface="+mn-lt"/>
              </a:rPr>
              <a:t> are adaptable ships and are the versatile workhorse of the fleet.</a:t>
            </a:r>
          </a:p>
          <a:p>
            <a:pPr marL="171450" indent="-171450">
              <a:buFont typeface="Arial" panose="020B0604020202020204" pitchFamily="34" charset="0"/>
              <a:buChar char="•"/>
            </a:pPr>
            <a:endParaRPr lang="en-GB" b="0" i="0" dirty="0">
              <a:solidFill>
                <a:schemeClr val="tx1"/>
              </a:solidFill>
              <a:effectLst/>
              <a:latin typeface="+mn-lt"/>
            </a:endParaRPr>
          </a:p>
          <a:p>
            <a:pPr marL="171450" indent="-171450">
              <a:buFont typeface="Arial" panose="020B0604020202020204" pitchFamily="34" charset="0"/>
              <a:buChar char="•"/>
            </a:pPr>
            <a:r>
              <a:rPr lang="en-GB" b="0" i="0" dirty="0">
                <a:solidFill>
                  <a:schemeClr val="tx1"/>
                </a:solidFill>
                <a:effectLst/>
                <a:latin typeface="+mn-lt"/>
              </a:rPr>
              <a:t>With a fleet of over 50 </a:t>
            </a:r>
            <a:r>
              <a:rPr lang="en-GB" b="1" i="0" dirty="0">
                <a:solidFill>
                  <a:schemeClr val="tx1"/>
                </a:solidFill>
                <a:effectLst/>
                <a:latin typeface="+mn-lt"/>
              </a:rPr>
              <a:t>other</a:t>
            </a:r>
            <a:r>
              <a:rPr lang="en-GB" b="0" i="0" dirty="0">
                <a:solidFill>
                  <a:schemeClr val="tx1"/>
                </a:solidFill>
                <a:effectLst/>
                <a:latin typeface="+mn-lt"/>
              </a:rPr>
              <a:t> fast and specialised ships, the RN can operate in a range of arena to keep our waters and shipping lanes safe for all.</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15</a:t>
            </a:fld>
            <a:endParaRPr lang="en-US"/>
          </a:p>
        </p:txBody>
      </p:sp>
    </p:spTree>
    <p:extLst>
      <p:ext uri="{BB962C8B-B14F-4D97-AF65-F5344CB8AC3E}">
        <p14:creationId xmlns:p14="http://schemas.microsoft.com/office/powerpoint/2010/main" val="24697703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solidFill>
                  <a:schemeClr val="tx1"/>
                </a:solidFill>
                <a:latin typeface="+mn-lt"/>
              </a:rPr>
              <a:t>SUBMARINE SERVICE</a:t>
            </a:r>
          </a:p>
          <a:p>
            <a:endParaRPr lang="en-GB" u="sng" dirty="0">
              <a:solidFill>
                <a:schemeClr val="tx1"/>
              </a:solidFill>
              <a:latin typeface="+mn-lt"/>
            </a:endParaRPr>
          </a:p>
          <a:p>
            <a:r>
              <a:rPr lang="en-GB" b="0" i="0" dirty="0">
                <a:solidFill>
                  <a:schemeClr val="tx1"/>
                </a:solidFill>
                <a:effectLst/>
                <a:latin typeface="+mn-lt"/>
              </a:rPr>
              <a:t>Our submarine fleet is hidden. But it can see and hear everything. These powerful boats can silently track aircraft, ships and submarines. They also safely maintain Trident, the nation’s strategic nuclear deterrent.</a:t>
            </a:r>
          </a:p>
          <a:p>
            <a:endParaRPr lang="en-US" dirty="0"/>
          </a:p>
          <a:p>
            <a:pPr marL="171450" indent="-171450" algn="l" fontAlgn="base">
              <a:buFont typeface="Arial" panose="020B0604020202020204" pitchFamily="34" charset="0"/>
              <a:buChar char="•"/>
            </a:pPr>
            <a:r>
              <a:rPr lang="en-GB" b="1" i="0" cap="none" dirty="0">
                <a:solidFill>
                  <a:schemeClr val="tx1"/>
                </a:solidFill>
                <a:effectLst/>
                <a:latin typeface="+mn-lt"/>
              </a:rPr>
              <a:t>Ballistic Missile Submarine </a:t>
            </a:r>
            <a:r>
              <a:rPr lang="en-GB" b="0" i="0" dirty="0">
                <a:solidFill>
                  <a:schemeClr val="tx1"/>
                </a:solidFill>
                <a:effectLst/>
                <a:latin typeface="+mn-lt"/>
              </a:rPr>
              <a:t>The four Vanguard-class submarines form the UK's strategic nuclear deterrent force. Each boat is armed with Trident 2 D5 nuclear missiles. Like all submarines the Vanguard Class are steam powered, their reactors converting water into steam to drive the engines and generate electricity.</a:t>
            </a:r>
          </a:p>
          <a:p>
            <a:pPr marL="171450" indent="-171450" algn="l" fontAlgn="base">
              <a:buFont typeface="Arial" panose="020B0604020202020204" pitchFamily="34" charset="0"/>
              <a:buChar char="•"/>
            </a:pPr>
            <a:endParaRPr lang="en-GB" b="0" i="0" dirty="0">
              <a:solidFill>
                <a:schemeClr val="tx1"/>
              </a:solidFill>
              <a:effectLst/>
              <a:latin typeface="+mn-lt"/>
            </a:endParaRPr>
          </a:p>
          <a:p>
            <a:pPr marL="171450" indent="-171450" algn="l" fontAlgn="base">
              <a:buFont typeface="Arial" panose="020B0604020202020204" pitchFamily="34" charset="0"/>
              <a:buChar char="•"/>
            </a:pPr>
            <a:r>
              <a:rPr lang="en-GB" b="1" i="0" dirty="0">
                <a:solidFill>
                  <a:schemeClr val="tx1"/>
                </a:solidFill>
                <a:effectLst/>
                <a:latin typeface="+mn-lt"/>
              </a:rPr>
              <a:t>Attack Submarines </a:t>
            </a:r>
            <a:r>
              <a:rPr lang="en-GB" b="0" i="0" dirty="0">
                <a:solidFill>
                  <a:schemeClr val="tx1"/>
                </a:solidFill>
                <a:effectLst/>
                <a:latin typeface="+mn-lt"/>
              </a:rPr>
              <a:t>Stealthy and powerful hunter-killer submarines. The </a:t>
            </a:r>
            <a:r>
              <a:rPr lang="en-GB" b="1" i="0" dirty="0">
                <a:solidFill>
                  <a:schemeClr val="tx1"/>
                </a:solidFill>
                <a:effectLst/>
                <a:latin typeface="+mn-lt"/>
              </a:rPr>
              <a:t>Astute-class </a:t>
            </a:r>
            <a:r>
              <a:rPr lang="en-GB" b="0" i="0" dirty="0">
                <a:solidFill>
                  <a:schemeClr val="tx1"/>
                </a:solidFill>
                <a:effectLst/>
                <a:latin typeface="+mn-lt"/>
              </a:rPr>
              <a:t>submarines are the largest, most advanced and most powerful attack submarines ever operated by the Royal Navy, combining world-leading sensors, design and weaponry in a versatile vessel.</a:t>
            </a:r>
          </a:p>
          <a:p>
            <a:pPr marL="171450" indent="-171450" algn="l" fontAlgn="base">
              <a:buFont typeface="Arial" panose="020B0604020202020204" pitchFamily="34" charset="0"/>
              <a:buChar char="•"/>
            </a:pPr>
            <a:endParaRPr lang="en-GB" b="0" i="0" dirty="0">
              <a:solidFill>
                <a:schemeClr val="tx1"/>
              </a:solidFill>
              <a:effectLst/>
              <a:latin typeface="+mn-lt"/>
            </a:endParaRPr>
          </a:p>
          <a:p>
            <a:pPr marL="171450" indent="-171450" algn="l" fontAlgn="base">
              <a:buFont typeface="Arial" panose="020B0604020202020204" pitchFamily="34" charset="0"/>
              <a:buChar char="•"/>
            </a:pPr>
            <a:r>
              <a:rPr lang="en-GB" b="1" i="0" dirty="0">
                <a:solidFill>
                  <a:schemeClr val="tx1"/>
                </a:solidFill>
                <a:effectLst/>
                <a:latin typeface="+mn-lt"/>
              </a:rPr>
              <a:t>New Dreadnought Class </a:t>
            </a:r>
            <a:r>
              <a:rPr lang="en-GB" b="0" i="0" dirty="0">
                <a:solidFill>
                  <a:schemeClr val="tx1"/>
                </a:solidFill>
                <a:effectLst/>
                <a:latin typeface="+mn-lt"/>
              </a:rPr>
              <a:t>The Dreadnought class of ballistic submarines for the Royal Navy is now being built. Successor was the name for the programme of delivering these submarines for the Royal Navy until the first boat was named in October 2016. </a:t>
            </a:r>
            <a:endParaRPr lang="en-GB" b="1" i="0" dirty="0">
              <a:solidFill>
                <a:schemeClr val="tx1"/>
              </a:solidFill>
              <a:effectLst/>
              <a:latin typeface="+mn-lt"/>
            </a:endParaRP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16</a:t>
            </a:fld>
            <a:endParaRPr lang="en-US"/>
          </a:p>
        </p:txBody>
      </p:sp>
    </p:spTree>
    <p:extLst>
      <p:ext uri="{BB962C8B-B14F-4D97-AF65-F5344CB8AC3E}">
        <p14:creationId xmlns:p14="http://schemas.microsoft.com/office/powerpoint/2010/main" val="23916789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solidFill>
                  <a:schemeClr val="tx1"/>
                </a:solidFill>
                <a:latin typeface="+mn-lt"/>
              </a:rPr>
              <a:t>FLEET AIR ARM</a:t>
            </a:r>
          </a:p>
          <a:p>
            <a:endParaRPr lang="en-GB" u="sng" dirty="0">
              <a:solidFill>
                <a:schemeClr val="tx1"/>
              </a:solidFill>
              <a:latin typeface="+mn-lt"/>
            </a:endParaRPr>
          </a:p>
          <a:p>
            <a:pPr algn="l" fontAlgn="base"/>
            <a:r>
              <a:rPr lang="en-GB" b="0" i="0" dirty="0">
                <a:solidFill>
                  <a:schemeClr val="tx1"/>
                </a:solidFill>
                <a:effectLst/>
                <a:latin typeface="+mn-lt"/>
              </a:rPr>
              <a:t>The Fleet Air Arm (FAA) operates all the Royal Navy's aircraft. A vital element for many of the wide and varied roles undertaken by the Royal Navy, FAA roles range from humanitarian operations, through to securing the seas, fighting terrorism and landing troops onto hostile shores.</a:t>
            </a:r>
          </a:p>
          <a:p>
            <a:pPr algn="l" fontAlgn="base"/>
            <a:endParaRPr lang="en-GB" b="0" i="0" dirty="0">
              <a:solidFill>
                <a:schemeClr val="tx1"/>
              </a:solidFill>
              <a:effectLst/>
              <a:latin typeface="+mn-lt"/>
            </a:endParaRPr>
          </a:p>
          <a:p>
            <a:pPr algn="l" fontAlgn="base"/>
            <a:r>
              <a:rPr lang="en-GB" b="0" i="0" dirty="0">
                <a:solidFill>
                  <a:schemeClr val="tx1"/>
                </a:solidFill>
                <a:effectLst/>
                <a:latin typeface="+mn-lt"/>
              </a:rPr>
              <a:t>The Fleet Air Arm uses technologically advanced aircraft and world-leading expertise to act as the spearhead of the entire Royal Navy.</a:t>
            </a:r>
          </a:p>
          <a:p>
            <a:pPr algn="l" fontAlgn="base"/>
            <a:endParaRPr lang="en-GB" b="0" i="0" dirty="0">
              <a:solidFill>
                <a:schemeClr val="tx1"/>
              </a:solidFill>
              <a:effectLst/>
              <a:latin typeface="+mn-lt"/>
            </a:endParaRPr>
          </a:p>
          <a:p>
            <a:pPr algn="l" fontAlgn="base"/>
            <a:r>
              <a:rPr lang="en-GB" b="0" i="0" dirty="0">
                <a:solidFill>
                  <a:schemeClr val="tx1"/>
                </a:solidFill>
                <a:effectLst/>
                <a:latin typeface="+mn-lt"/>
              </a:rPr>
              <a:t>In order to continue this proud tradition, the Fleet Air Arm has recently added a fearsome new weapon to its arsenal: the F35 Joint Strike Fighter. Capable of performing multiple roles, from ground attack to air superiority, this cutting-edge fixed-wing fighter jet is set to become an essential part of the Fleet Air Arm’s offensive strike capabilities by the end of the decade.</a:t>
            </a:r>
          </a:p>
          <a:p>
            <a:endParaRPr lang="en-GB" b="0" i="0" dirty="0">
              <a:solidFill>
                <a:schemeClr val="tx1"/>
              </a:solidFill>
              <a:effectLst/>
              <a:latin typeface="+mn-lt"/>
            </a:endParaRPr>
          </a:p>
          <a:p>
            <a:pPr marL="171450" indent="-171450">
              <a:buFont typeface="Arial" panose="020B0604020202020204" pitchFamily="34" charset="0"/>
              <a:buChar char="•"/>
            </a:pPr>
            <a:r>
              <a:rPr lang="en-GB" b="1" i="0" dirty="0">
                <a:solidFill>
                  <a:schemeClr val="tx1"/>
                </a:solidFill>
                <a:effectLst/>
                <a:latin typeface="+mn-lt"/>
              </a:rPr>
              <a:t>F-35 Lightning </a:t>
            </a:r>
            <a:r>
              <a:rPr lang="en-GB" b="0" i="0" dirty="0">
                <a:solidFill>
                  <a:schemeClr val="tx1"/>
                </a:solidFill>
                <a:effectLst/>
                <a:latin typeface="+mn-lt"/>
              </a:rPr>
              <a:t>will provide the ultimate punch of the Royal Navy’s Queen Elizabeth-class aircraft carriers. The F-35 is an Anglo-American joint effort, designed by the best and brightest in the two nations’ aircraft industries.</a:t>
            </a:r>
          </a:p>
          <a:p>
            <a:pPr marL="171450" indent="-171450">
              <a:buFont typeface="Arial" panose="020B0604020202020204" pitchFamily="34" charset="0"/>
              <a:buChar char="•"/>
            </a:pPr>
            <a:endParaRPr lang="en-GB" b="0" i="0" dirty="0">
              <a:solidFill>
                <a:schemeClr val="tx1"/>
              </a:solidFill>
              <a:effectLst/>
              <a:latin typeface="+mn-lt"/>
            </a:endParaRPr>
          </a:p>
          <a:p>
            <a:pPr marL="171450" indent="-171450">
              <a:buFont typeface="Arial" panose="020B0604020202020204" pitchFamily="34" charset="0"/>
              <a:buChar char="•"/>
            </a:pPr>
            <a:r>
              <a:rPr lang="en-GB" b="1" i="0" dirty="0">
                <a:solidFill>
                  <a:schemeClr val="tx1"/>
                </a:solidFill>
                <a:effectLst/>
                <a:latin typeface="+mn-lt"/>
              </a:rPr>
              <a:t>Merlin Mk2 </a:t>
            </a:r>
            <a:r>
              <a:rPr lang="en-GB" b="0" i="0" dirty="0">
                <a:solidFill>
                  <a:schemeClr val="tx1"/>
                </a:solidFill>
                <a:effectLst/>
                <a:latin typeface="+mn-lt"/>
              </a:rPr>
              <a:t>entered service in 2014 as an upgrade for the original 1990’s Mk1 naval version. Its role is to supply the UK’s Maritime Force Protection and airborne anti-submarine warfare capability for the foreseeable future.</a:t>
            </a:r>
          </a:p>
          <a:p>
            <a:pPr marL="171450" indent="-171450">
              <a:buFont typeface="Arial" panose="020B0604020202020204" pitchFamily="34" charset="0"/>
              <a:buChar char="•"/>
            </a:pPr>
            <a:endParaRPr lang="en-GB" b="0" i="0" dirty="0">
              <a:solidFill>
                <a:schemeClr val="tx1"/>
              </a:solidFill>
              <a:effectLst/>
              <a:latin typeface="+mn-lt"/>
            </a:endParaRPr>
          </a:p>
          <a:p>
            <a:pPr marL="171450" indent="-171450">
              <a:buFont typeface="Arial" panose="020B0604020202020204" pitchFamily="34" charset="0"/>
              <a:buChar char="•"/>
            </a:pPr>
            <a:r>
              <a:rPr lang="en-GB" b="1" i="0" dirty="0">
                <a:solidFill>
                  <a:schemeClr val="tx1"/>
                </a:solidFill>
                <a:effectLst/>
                <a:latin typeface="+mn-lt"/>
              </a:rPr>
              <a:t>Merlin Mk4 </a:t>
            </a:r>
            <a:r>
              <a:rPr lang="en-GB" b="0" i="0" dirty="0">
                <a:solidFill>
                  <a:schemeClr val="tx1"/>
                </a:solidFill>
                <a:effectLst/>
                <a:latin typeface="+mn-lt"/>
              </a:rPr>
              <a:t>is a new aircraft type for the Commando Helicopter Force. It will advance capability for the primary customer, The Royal Marines.</a:t>
            </a:r>
          </a:p>
          <a:p>
            <a:pPr marL="171450" indent="-171450">
              <a:buFont typeface="Arial" panose="020B0604020202020204" pitchFamily="34" charset="0"/>
              <a:buChar char="•"/>
            </a:pPr>
            <a:endParaRPr lang="en-GB" b="1" i="0" dirty="0">
              <a:solidFill>
                <a:schemeClr val="tx1"/>
              </a:solidFill>
              <a:effectLst/>
              <a:latin typeface="+mn-lt"/>
            </a:endParaRPr>
          </a:p>
          <a:p>
            <a:pPr marL="171450" indent="-171450">
              <a:buFont typeface="Arial" panose="020B0604020202020204" pitchFamily="34" charset="0"/>
              <a:buChar char="•"/>
            </a:pPr>
            <a:r>
              <a:rPr lang="en-GB" b="1" i="0" dirty="0">
                <a:solidFill>
                  <a:schemeClr val="tx1"/>
                </a:solidFill>
                <a:effectLst/>
                <a:latin typeface="+mn-lt"/>
              </a:rPr>
              <a:t>Wildcat </a:t>
            </a:r>
            <a:r>
              <a:rPr lang="en-GB" b="0" i="0" dirty="0">
                <a:solidFill>
                  <a:schemeClr val="tx1"/>
                </a:solidFill>
                <a:effectLst/>
                <a:latin typeface="+mn-lt"/>
              </a:rPr>
              <a:t>is the latest generation of multi-role helicopter specifically procured to operate from the frigates and destroyers of the Royal Navy.</a:t>
            </a:r>
            <a:endParaRPr lang="en-US" dirty="0">
              <a:solidFill>
                <a:schemeClr val="tx1"/>
              </a:solidFill>
              <a:latin typeface="+mn-lt"/>
            </a:endParaRP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17</a:t>
            </a:fld>
            <a:endParaRPr lang="en-US"/>
          </a:p>
        </p:txBody>
      </p:sp>
    </p:spTree>
    <p:extLst>
      <p:ext uri="{BB962C8B-B14F-4D97-AF65-F5344CB8AC3E}">
        <p14:creationId xmlns:p14="http://schemas.microsoft.com/office/powerpoint/2010/main" val="35703298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solidFill>
                  <a:schemeClr val="tx1"/>
                </a:solidFill>
              </a:rPr>
              <a:t>VIDEO 3</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18</a:t>
            </a:fld>
            <a:endParaRPr lang="en-US"/>
          </a:p>
        </p:txBody>
      </p:sp>
    </p:spTree>
    <p:extLst>
      <p:ext uri="{BB962C8B-B14F-4D97-AF65-F5344CB8AC3E}">
        <p14:creationId xmlns:p14="http://schemas.microsoft.com/office/powerpoint/2010/main" val="39387517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solidFill>
                  <a:schemeClr val="tx1"/>
                </a:solidFill>
              </a:rPr>
              <a:t>VIDEO 3</a:t>
            </a:r>
          </a:p>
          <a:p>
            <a:endParaRPr lang="en-GB" u="sng" dirty="0">
              <a:solidFill>
                <a:schemeClr val="tx1"/>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solidFill>
                  <a:schemeClr val="tx1"/>
                </a:solidFill>
              </a:rPr>
              <a:t>The Royal Marines </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19</a:t>
            </a:fld>
            <a:endParaRPr lang="en-US"/>
          </a:p>
        </p:txBody>
      </p:sp>
    </p:spTree>
    <p:extLst>
      <p:ext uri="{BB962C8B-B14F-4D97-AF65-F5344CB8AC3E}">
        <p14:creationId xmlns:p14="http://schemas.microsoft.com/office/powerpoint/2010/main" val="1593452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solidFill>
                  <a:schemeClr val="tx1"/>
                </a:solidFill>
                <a:latin typeface="+mn-lt"/>
              </a:rPr>
              <a:t>ROYAL MARINE COMMANDO</a:t>
            </a:r>
          </a:p>
          <a:p>
            <a:endParaRPr lang="en-GB" u="sng" dirty="0">
              <a:solidFill>
                <a:schemeClr val="tx1"/>
              </a:solidFill>
              <a:latin typeface="+mn-lt"/>
            </a:endParaRPr>
          </a:p>
          <a:p>
            <a:r>
              <a:rPr lang="en-GB" b="0" i="0" dirty="0">
                <a:solidFill>
                  <a:schemeClr val="tx1"/>
                </a:solidFill>
                <a:effectLst/>
                <a:latin typeface="+mn-lt"/>
              </a:rPr>
              <a:t>The Royal Marines are the UK’s elite amphibious force, going where others won’t and doing things others can’t. First on the scene where we’re needed, anywhere in the world. Their highly specialised kit allows them to undertake numerous roles from conflict prevention to daring amphibious operations.</a:t>
            </a:r>
            <a:endParaRPr lang="en-GB" u="sng" dirty="0">
              <a:solidFill>
                <a:schemeClr val="tx1"/>
              </a:solidFill>
              <a:latin typeface="+mn-lt"/>
            </a:endParaRP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20</a:t>
            </a:fld>
            <a:endParaRPr lang="en-US"/>
          </a:p>
        </p:txBody>
      </p:sp>
    </p:spTree>
    <p:extLst>
      <p:ext uri="{BB962C8B-B14F-4D97-AF65-F5344CB8AC3E}">
        <p14:creationId xmlns:p14="http://schemas.microsoft.com/office/powerpoint/2010/main" val="10072389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dirty="0">
                <a:solidFill>
                  <a:schemeClr val="tx1"/>
                </a:solidFill>
                <a:latin typeface="+mn-lt"/>
              </a:rPr>
              <a:t>AUXILIARY FLEET</a:t>
            </a:r>
          </a:p>
          <a:p>
            <a:endParaRPr lang="en-US" u="sng" dirty="0">
              <a:solidFill>
                <a:schemeClr val="tx1"/>
              </a:solidFill>
              <a:latin typeface="+mn-lt"/>
            </a:endParaRPr>
          </a:p>
          <a:p>
            <a:r>
              <a:rPr lang="en-GB" b="0" i="0" dirty="0">
                <a:solidFill>
                  <a:schemeClr val="tx1"/>
                </a:solidFill>
                <a:effectLst/>
                <a:latin typeface="+mn-lt"/>
              </a:rPr>
              <a:t>The support team, from tankers and stores to floating hospitals, mechanics and amphibious landing docks.</a:t>
            </a:r>
          </a:p>
          <a:p>
            <a:endParaRPr lang="en-US" dirty="0"/>
          </a:p>
          <a:p>
            <a:pPr marL="171450" indent="-171450">
              <a:buFont typeface="Arial" panose="020B0604020202020204" pitchFamily="34" charset="0"/>
              <a:buChar char="•"/>
            </a:pPr>
            <a:r>
              <a:rPr lang="en-GB" b="1" i="0" dirty="0">
                <a:solidFill>
                  <a:schemeClr val="tx1"/>
                </a:solidFill>
                <a:effectLst/>
                <a:latin typeface="+mn-lt"/>
              </a:rPr>
              <a:t>Bay Class amphibious landings ships </a:t>
            </a:r>
            <a:r>
              <a:rPr lang="en-GB" b="0" i="0" dirty="0">
                <a:solidFill>
                  <a:schemeClr val="tx1"/>
                </a:solidFill>
                <a:effectLst/>
                <a:latin typeface="+mn-lt"/>
              </a:rPr>
              <a:t>can offload embarked troops and armoured vehicles from ship to shore using their on-board Landing Craft Vehicle Personnel (LCVP) and Landing Craft Utility (LCU) vessels. They are highly versatile and can operate in extremely rough weather to support amphibious operations and ground forces across the globe.</a:t>
            </a:r>
          </a:p>
          <a:p>
            <a:pPr marL="171450" indent="-171450">
              <a:buFont typeface="Arial" panose="020B0604020202020204" pitchFamily="34" charset="0"/>
              <a:buChar char="•"/>
            </a:pPr>
            <a:endParaRPr lang="en-GB" b="0" i="0" u="sng" dirty="0">
              <a:solidFill>
                <a:schemeClr val="tx1"/>
              </a:solidFill>
              <a:effectLst/>
              <a:latin typeface="+mn-lt"/>
            </a:endParaRPr>
          </a:p>
          <a:p>
            <a:pPr marL="171450" indent="-171450">
              <a:buFont typeface="Arial" panose="020B0604020202020204" pitchFamily="34" charset="0"/>
              <a:buChar char="•"/>
            </a:pPr>
            <a:r>
              <a:rPr lang="en-GB" b="1" i="0" u="none" dirty="0">
                <a:solidFill>
                  <a:schemeClr val="tx1"/>
                </a:solidFill>
                <a:effectLst/>
                <a:latin typeface="+mn-lt"/>
              </a:rPr>
              <a:t>Auxiliary Tankers and Replenishment Ships </a:t>
            </a:r>
            <a:r>
              <a:rPr lang="en-GB" b="0" i="0" dirty="0">
                <a:solidFill>
                  <a:schemeClr val="tx1"/>
                </a:solidFill>
                <a:effectLst/>
                <a:latin typeface="+mn-lt"/>
              </a:rPr>
              <a:t>have a large range of armaments, fuel and spares carried on-board, and keep the Fleet on the move and operational. There are currently 4 class of replenishment ship active today.</a:t>
            </a:r>
          </a:p>
          <a:p>
            <a:pPr marL="171450" indent="-171450">
              <a:buFont typeface="Arial" panose="020B0604020202020204" pitchFamily="34" charset="0"/>
              <a:buChar char="•"/>
            </a:pPr>
            <a:endParaRPr lang="en-GB" b="0" i="0" u="sng" dirty="0">
              <a:solidFill>
                <a:schemeClr val="tx1"/>
              </a:solidFill>
              <a:effectLst/>
              <a:latin typeface="+mn-lt"/>
            </a:endParaRPr>
          </a:p>
          <a:p>
            <a:pPr marL="171450" indent="-171450">
              <a:buFont typeface="Arial" panose="020B0604020202020204" pitchFamily="34" charset="0"/>
              <a:buChar char="•"/>
            </a:pPr>
            <a:r>
              <a:rPr lang="en-GB" b="1" i="0" dirty="0">
                <a:solidFill>
                  <a:schemeClr val="tx1"/>
                </a:solidFill>
                <a:effectLst/>
                <a:latin typeface="+mn-lt"/>
              </a:rPr>
              <a:t>RFA ARGUS </a:t>
            </a:r>
            <a:r>
              <a:rPr lang="en-GB" b="0" i="0" dirty="0">
                <a:solidFill>
                  <a:schemeClr val="tx1"/>
                </a:solidFill>
                <a:effectLst/>
                <a:latin typeface="+mn-lt"/>
              </a:rPr>
              <a:t>is the Fleet’s Primary </a:t>
            </a:r>
            <a:r>
              <a:rPr lang="en-GB" b="1" i="0" dirty="0">
                <a:solidFill>
                  <a:schemeClr val="tx1"/>
                </a:solidFill>
                <a:effectLst/>
                <a:latin typeface="+mn-lt"/>
              </a:rPr>
              <a:t>Casualty Receiving Ship</a:t>
            </a:r>
            <a:r>
              <a:rPr lang="en-GB" b="0" i="0" dirty="0">
                <a:solidFill>
                  <a:schemeClr val="tx1"/>
                </a:solidFill>
                <a:effectLst/>
                <a:latin typeface="+mn-lt"/>
              </a:rPr>
              <a:t>. She has a fully equipped 100 bed hospital including a 4-bay operating theatre with a 10 bed Critical Care Unit, a 20 bed High Dependency Unit and a CT Scanner. Her secondary role is to provide aviation training facilities.</a:t>
            </a:r>
            <a:endParaRPr lang="en-US" u="sng" dirty="0">
              <a:solidFill>
                <a:schemeClr val="tx1"/>
              </a:solidFill>
              <a:latin typeface="+mn-lt"/>
            </a:endParaRPr>
          </a:p>
        </p:txBody>
      </p:sp>
      <p:sp>
        <p:nvSpPr>
          <p:cNvPr id="4" name="Slide Number Placeholder 3"/>
          <p:cNvSpPr>
            <a:spLocks noGrp="1"/>
          </p:cNvSpPr>
          <p:nvPr>
            <p:ph type="sldNum" sz="quarter" idx="5"/>
          </p:nvPr>
        </p:nvSpPr>
        <p:spPr/>
        <p:txBody>
          <a:bodyPr/>
          <a:lstStyle/>
          <a:p>
            <a:fld id="{82EB7E2D-A44B-9D42-8F5E-64AAEC90E29E}" type="slidenum">
              <a:rPr lang="en-US" smtClean="0"/>
              <a:t>21</a:t>
            </a:fld>
            <a:endParaRPr lang="en-US"/>
          </a:p>
        </p:txBody>
      </p:sp>
    </p:spTree>
    <p:extLst>
      <p:ext uri="{BB962C8B-B14F-4D97-AF65-F5344CB8AC3E}">
        <p14:creationId xmlns:p14="http://schemas.microsoft.com/office/powerpoint/2010/main" val="5081858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sng" dirty="0">
                <a:solidFill>
                  <a:schemeClr val="tx1"/>
                </a:solidFill>
                <a:effectLst/>
                <a:latin typeface="+mn-lt"/>
              </a:rPr>
              <a:t>MARITIME RESERVES</a:t>
            </a:r>
          </a:p>
          <a:p>
            <a:endParaRPr lang="en-GB" b="0" i="0" dirty="0">
              <a:solidFill>
                <a:schemeClr val="tx1"/>
              </a:solidFill>
              <a:effectLst/>
              <a:latin typeface="+mn-lt"/>
            </a:endParaRPr>
          </a:p>
          <a:p>
            <a:r>
              <a:rPr lang="en-GB" b="0" i="0" dirty="0">
                <a:solidFill>
                  <a:schemeClr val="tx1"/>
                </a:solidFill>
                <a:effectLst/>
                <a:latin typeface="+mn-lt"/>
              </a:rPr>
              <a:t>The Maritime Reserve is made up of two vital, valued forces: the Royal Naval Reserve, and the Royal Marines Reserve. Together, they support our regular personnel, combining a courageous career in the Forces with everyday civilian life. Committed, skilled and exceptionally dedicated, they are the people we call on in times of tension, humanitarian crisis, or conflict.</a:t>
            </a:r>
            <a:endParaRPr lang="en-GB" dirty="0">
              <a:solidFill>
                <a:schemeClr val="tx1"/>
              </a:solidFill>
              <a:latin typeface="+mn-lt"/>
            </a:endParaRPr>
          </a:p>
        </p:txBody>
      </p:sp>
      <p:sp>
        <p:nvSpPr>
          <p:cNvPr id="4" name="Slide Number Placeholder 3"/>
          <p:cNvSpPr>
            <a:spLocks noGrp="1"/>
          </p:cNvSpPr>
          <p:nvPr>
            <p:ph type="sldNum" sz="quarter" idx="5"/>
          </p:nvPr>
        </p:nvSpPr>
        <p:spPr/>
        <p:txBody>
          <a:bodyPr/>
          <a:lstStyle/>
          <a:p>
            <a:fld id="{82EB7E2D-A44B-9D42-8F5E-64AAEC90E29E}" type="slidenum">
              <a:rPr lang="en-US" smtClean="0"/>
              <a:t>22</a:t>
            </a:fld>
            <a:endParaRPr lang="en-US"/>
          </a:p>
        </p:txBody>
      </p:sp>
    </p:spTree>
    <p:extLst>
      <p:ext uri="{BB962C8B-B14F-4D97-AF65-F5344CB8AC3E}">
        <p14:creationId xmlns:p14="http://schemas.microsoft.com/office/powerpoint/2010/main" val="20834219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u="sng" dirty="0">
                <a:solidFill>
                  <a:schemeClr val="tx1"/>
                </a:solidFill>
              </a:rPr>
              <a:t>WHERE ARE WE BASED:</a:t>
            </a:r>
          </a:p>
          <a:p>
            <a:endParaRPr lang="en-GB" b="0" u="sng" dirty="0">
              <a:solidFill>
                <a:schemeClr val="tx1"/>
              </a:solidFill>
            </a:endParaRPr>
          </a:p>
          <a:p>
            <a:pPr marL="171450" indent="-171450">
              <a:buFont typeface="Arial" panose="020B0604020202020204" pitchFamily="34" charset="0"/>
              <a:buChar char="•"/>
            </a:pPr>
            <a:r>
              <a:rPr lang="en-GB" b="1" u="none" dirty="0">
                <a:solidFill>
                  <a:schemeClr val="tx1"/>
                </a:solidFill>
              </a:rPr>
              <a:t>First Click: </a:t>
            </a:r>
            <a:r>
              <a:rPr lang="en-GB" b="0" u="none" dirty="0">
                <a:solidFill>
                  <a:schemeClr val="tx1"/>
                </a:solidFill>
              </a:rPr>
              <a:t>Naval Bases, Training Establishments &amp; Air Stations</a:t>
            </a:r>
          </a:p>
          <a:p>
            <a:endParaRPr lang="en-GB" dirty="0">
              <a:solidFill>
                <a:schemeClr val="tx1"/>
              </a:solidFill>
            </a:endParaRPr>
          </a:p>
          <a:p>
            <a:pPr marL="171450" indent="-171450">
              <a:buFont typeface="Arial" panose="020B0604020202020204" pitchFamily="34" charset="0"/>
              <a:buChar char="•"/>
            </a:pPr>
            <a:r>
              <a:rPr lang="en-GB" b="1" dirty="0">
                <a:solidFill>
                  <a:schemeClr val="tx1"/>
                </a:solidFill>
              </a:rPr>
              <a:t>Second Click: </a:t>
            </a:r>
            <a:r>
              <a:rPr lang="en-GB" dirty="0">
                <a:solidFill>
                  <a:schemeClr val="tx1"/>
                </a:solidFill>
              </a:rPr>
              <a:t>RM Barracks</a:t>
            </a:r>
          </a:p>
          <a:p>
            <a:pPr marL="171450" indent="-171450">
              <a:buFont typeface="Arial" panose="020B0604020202020204" pitchFamily="34" charset="0"/>
              <a:buChar char="•"/>
            </a:pPr>
            <a:endParaRPr lang="en-GB" dirty="0">
              <a:solidFill>
                <a:schemeClr val="tx1"/>
              </a:solidFill>
            </a:endParaRPr>
          </a:p>
          <a:p>
            <a:pPr marL="171450" indent="-171450">
              <a:buFont typeface="Arial" panose="020B0604020202020204" pitchFamily="34" charset="0"/>
              <a:buChar char="•"/>
            </a:pPr>
            <a:r>
              <a:rPr lang="en-GB" b="1" dirty="0">
                <a:solidFill>
                  <a:schemeClr val="tx1"/>
                </a:solidFill>
              </a:rPr>
              <a:t>Third Click: </a:t>
            </a:r>
            <a:r>
              <a:rPr lang="en-GB" dirty="0">
                <a:solidFill>
                  <a:schemeClr val="tx1"/>
                </a:solidFill>
              </a:rPr>
              <a:t>Reserve Units</a:t>
            </a:r>
          </a:p>
          <a:p>
            <a:pPr algn="l" fontAlgn="base"/>
            <a:endParaRPr lang="en-GB" b="0" i="0" dirty="0">
              <a:solidFill>
                <a:srgbClr val="FFFFFF"/>
              </a:solidFill>
              <a:effectLst/>
              <a:latin typeface="inherit"/>
            </a:endParaRPr>
          </a:p>
          <a:p>
            <a:pPr algn="l" fontAlgn="base"/>
            <a:endParaRPr lang="en-GB" b="0" i="0" dirty="0">
              <a:solidFill>
                <a:srgbClr val="FFFFFF"/>
              </a:solidFill>
              <a:effectLst/>
              <a:latin typeface="inherit"/>
            </a:endParaRPr>
          </a:p>
        </p:txBody>
      </p:sp>
      <p:sp>
        <p:nvSpPr>
          <p:cNvPr id="4" name="Slide Number Placeholder 3"/>
          <p:cNvSpPr>
            <a:spLocks noGrp="1"/>
          </p:cNvSpPr>
          <p:nvPr>
            <p:ph type="sldNum" sz="quarter" idx="5"/>
          </p:nvPr>
        </p:nvSpPr>
        <p:spPr/>
        <p:txBody>
          <a:bodyPr/>
          <a:lstStyle/>
          <a:p>
            <a:fld id="{82EB7E2D-A44B-9D42-8F5E-64AAEC90E29E}" type="slidenum">
              <a:rPr lang="en-US" smtClean="0"/>
              <a:t>23</a:t>
            </a:fld>
            <a:endParaRPr lang="en-US"/>
          </a:p>
        </p:txBody>
      </p:sp>
    </p:spTree>
    <p:extLst>
      <p:ext uri="{BB962C8B-B14F-4D97-AF65-F5344CB8AC3E}">
        <p14:creationId xmlns:p14="http://schemas.microsoft.com/office/powerpoint/2010/main" val="20219672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dirty="0">
                <a:solidFill>
                  <a:schemeClr val="tx1"/>
                </a:solidFill>
              </a:rPr>
              <a:t>THE ROYAL NAVY’S PROFESSIONS</a:t>
            </a:r>
          </a:p>
          <a:p>
            <a:endParaRPr lang="en-US" dirty="0">
              <a:solidFill>
                <a:schemeClr val="tx1"/>
              </a:solidFill>
            </a:endParaRPr>
          </a:p>
          <a:p>
            <a:r>
              <a:rPr lang="en-US" dirty="0">
                <a:solidFill>
                  <a:schemeClr val="tx1"/>
                </a:solidFill>
              </a:rPr>
              <a:t>Discuss RN professions in more detail in the following slides…</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24</a:t>
            </a:fld>
            <a:endParaRPr lang="en-US"/>
          </a:p>
        </p:txBody>
      </p:sp>
    </p:spTree>
    <p:extLst>
      <p:ext uri="{BB962C8B-B14F-4D97-AF65-F5344CB8AC3E}">
        <p14:creationId xmlns:p14="http://schemas.microsoft.com/office/powerpoint/2010/main" val="6104629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sng" dirty="0">
                <a:solidFill>
                  <a:schemeClr val="tx1"/>
                </a:solidFill>
                <a:effectLst/>
                <a:latin typeface="+mn-lt"/>
              </a:rPr>
              <a:t>ENGINEERING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chemeClr val="tx1"/>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chemeClr val="tx1"/>
                </a:solidFill>
                <a:effectLst/>
                <a:latin typeface="+mn-lt"/>
              </a:rPr>
              <a:t>The Engineering branch keeps the Royal Navy moving. From our aircraft, ships and submarines, to weapons and comms, our engineers are essential to global operations.</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25</a:t>
            </a:fld>
            <a:endParaRPr lang="en-US"/>
          </a:p>
        </p:txBody>
      </p:sp>
    </p:spTree>
    <p:extLst>
      <p:ext uri="{BB962C8B-B14F-4D97-AF65-F5344CB8AC3E}">
        <p14:creationId xmlns:p14="http://schemas.microsoft.com/office/powerpoint/2010/main" val="38213589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u="sng" dirty="0">
                <a:solidFill>
                  <a:schemeClr val="tx1"/>
                </a:solidFill>
                <a:latin typeface="+mn-lt"/>
              </a:rPr>
              <a:t>AVIATION</a:t>
            </a:r>
            <a:endParaRPr lang="en-US" u="sng" dirty="0">
              <a:solidFill>
                <a:schemeClr val="tx1"/>
              </a:solidFill>
              <a:latin typeface="+mn-lt"/>
            </a:endParaRPr>
          </a:p>
          <a:p>
            <a:pPr>
              <a:defRPr/>
            </a:pPr>
            <a:endParaRPr lang="en-GB" dirty="0">
              <a:solidFill>
                <a:schemeClr val="tx1"/>
              </a:solidFill>
              <a:latin typeface="+mn-lt"/>
            </a:endParaRPr>
          </a:p>
          <a:p>
            <a:pPr marL="0" marR="0" lvl="0" indent="0" algn="l" defTabSz="914400">
              <a:lnSpc>
                <a:spcPct val="100000"/>
              </a:lnSpc>
              <a:spcBef>
                <a:spcPts val="0"/>
              </a:spcBef>
              <a:spcAft>
                <a:spcPts val="0"/>
              </a:spcAft>
              <a:buClrTx/>
              <a:buSzTx/>
              <a:buFontTx/>
              <a:buNone/>
              <a:tabLst/>
              <a:defRPr/>
            </a:pPr>
            <a:r>
              <a:rPr lang="en-GB" dirty="0">
                <a:solidFill>
                  <a:schemeClr val="tx1"/>
                </a:solidFill>
                <a:latin typeface="+mn-lt"/>
              </a:rPr>
              <a:t>The</a:t>
            </a:r>
            <a:r>
              <a:rPr lang="en-GB" b="0" i="0" dirty="0">
                <a:solidFill>
                  <a:schemeClr val="tx1"/>
                </a:solidFill>
                <a:effectLst/>
                <a:latin typeface="+mn-lt"/>
              </a:rPr>
              <a:t> Aviation branch, known as the Fleet Air Arm, provides the airborne capabilities we need to complete our most challenging operations.</a:t>
            </a:r>
            <a:endParaRPr lang="en-GB" dirty="0">
              <a:solidFill>
                <a:schemeClr val="tx1"/>
              </a:solidFill>
              <a:latin typeface="+mn-lt"/>
            </a:endParaRP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26</a:t>
            </a:fld>
            <a:endParaRPr lang="en-US"/>
          </a:p>
        </p:txBody>
      </p:sp>
    </p:spTree>
    <p:extLst>
      <p:ext uri="{BB962C8B-B14F-4D97-AF65-F5344CB8AC3E}">
        <p14:creationId xmlns:p14="http://schemas.microsoft.com/office/powerpoint/2010/main" val="26317752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Arial" panose="020B0604020202020204" pitchFamily="34" charset="0"/>
              <a:buNone/>
            </a:pPr>
            <a:r>
              <a:rPr lang="en-GB" b="0" i="0" u="sng" dirty="0">
                <a:solidFill>
                  <a:schemeClr val="tx1"/>
                </a:solidFill>
                <a:effectLst/>
                <a:latin typeface="+mn-lt"/>
              </a:rPr>
              <a:t>LOGISTICS</a:t>
            </a:r>
          </a:p>
          <a:p>
            <a:pPr algn="l" fontAlgn="base">
              <a:buFont typeface="Arial" panose="020B0604020202020204" pitchFamily="34" charset="0"/>
              <a:buNone/>
            </a:pPr>
            <a:endParaRPr lang="en-GB" b="0" i="0" dirty="0">
              <a:solidFill>
                <a:schemeClr val="tx1"/>
              </a:solidFill>
              <a:effectLst/>
              <a:latin typeface="+mn-lt"/>
            </a:endParaRPr>
          </a:p>
          <a:p>
            <a:pPr algn="l" fontAlgn="base">
              <a:buFont typeface="Arial" panose="020B0604020202020204" pitchFamily="34" charset="0"/>
              <a:buNone/>
            </a:pPr>
            <a:r>
              <a:rPr lang="en-GB" b="0" i="0" dirty="0">
                <a:solidFill>
                  <a:schemeClr val="tx1"/>
                </a:solidFill>
                <a:effectLst/>
                <a:latin typeface="+mn-lt"/>
              </a:rPr>
              <a:t>The Logistics Branch is the heartbeat of the Royal Navy. It keeps us ticking. Across every service, our people rely on logisticians for vital support.</a:t>
            </a:r>
          </a:p>
          <a:p>
            <a:pPr algn="l" fontAlgn="base">
              <a:buFont typeface="Arial" panose="020B0604020202020204" pitchFamily="34" charset="0"/>
              <a:buNone/>
            </a:pPr>
            <a:endParaRPr lang="en-GB" b="0" i="0" dirty="0">
              <a:solidFill>
                <a:schemeClr val="tx1"/>
              </a:solidFill>
              <a:effectLst/>
              <a:latin typeface="+mn-lt"/>
            </a:endParaRPr>
          </a:p>
          <a:p>
            <a:pPr algn="l" fontAlgn="base">
              <a:buFont typeface="Arial" panose="020B0604020202020204" pitchFamily="34" charset="0"/>
              <a:buNone/>
            </a:pPr>
            <a:r>
              <a:rPr lang="en-GB" b="0" i="0" dirty="0">
                <a:solidFill>
                  <a:schemeClr val="tx1"/>
                </a:solidFill>
                <a:effectLst/>
                <a:latin typeface="+mn-lt"/>
              </a:rPr>
              <a:t>From the Chefs who cook three meals a day, to the Logistics Officers who coordinate the delivery of essential supplies, logisticians keep us running smoothly.</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27</a:t>
            </a:fld>
            <a:endParaRPr lang="en-US"/>
          </a:p>
        </p:txBody>
      </p:sp>
    </p:spTree>
    <p:extLst>
      <p:ext uri="{BB962C8B-B14F-4D97-AF65-F5344CB8AC3E}">
        <p14:creationId xmlns:p14="http://schemas.microsoft.com/office/powerpoint/2010/main" val="21945366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sng" dirty="0">
                <a:solidFill>
                  <a:schemeClr val="tx1"/>
                </a:solidFill>
                <a:effectLst/>
                <a:latin typeface="+mn-lt"/>
              </a:rPr>
              <a:t>MEDICAL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chemeClr val="tx1"/>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chemeClr val="tx1"/>
                </a:solidFill>
                <a:effectLst/>
                <a:latin typeface="+mn-lt"/>
              </a:rPr>
              <a:t>The Medical branch is medicine’s frontline. You’ll push yourself further, providing specialist care in NHS hospitals, on ships at sea, or in a field hospital.</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28</a:t>
            </a:fld>
            <a:endParaRPr lang="en-US"/>
          </a:p>
        </p:txBody>
      </p:sp>
    </p:spTree>
    <p:extLst>
      <p:ext uri="{BB962C8B-B14F-4D97-AF65-F5344CB8AC3E}">
        <p14:creationId xmlns:p14="http://schemas.microsoft.com/office/powerpoint/2010/main" val="414403114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sng" dirty="0">
                <a:solidFill>
                  <a:schemeClr val="tx1"/>
                </a:solidFill>
                <a:effectLst/>
                <a:latin typeface="+mn-lt"/>
              </a:rPr>
              <a:t>WARFARE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chemeClr val="tx1"/>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chemeClr val="tx1"/>
                </a:solidFill>
                <a:effectLst/>
                <a:latin typeface="+mn-lt"/>
              </a:rPr>
              <a:t>The Warfare Branch is about expert seamanship, above and below the waves. We have specialists who analyse, plan and execute essential global operations.</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29</a:t>
            </a:fld>
            <a:endParaRPr lang="en-US"/>
          </a:p>
        </p:txBody>
      </p:sp>
    </p:spTree>
    <p:extLst>
      <p:ext uri="{BB962C8B-B14F-4D97-AF65-F5344CB8AC3E}">
        <p14:creationId xmlns:p14="http://schemas.microsoft.com/office/powerpoint/2010/main" val="39855867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dirty="0">
                <a:solidFill>
                  <a:schemeClr val="tx1"/>
                </a:solidFill>
                <a:latin typeface="+mn-lt"/>
              </a:rPr>
              <a:t>RM BAND SERVICE</a:t>
            </a:r>
          </a:p>
          <a:p>
            <a:endParaRPr lang="en-US" dirty="0">
              <a:solidFill>
                <a:schemeClr val="tx1"/>
              </a:solidFill>
              <a:latin typeface="+mn-lt"/>
            </a:endParaRPr>
          </a:p>
          <a:p>
            <a:r>
              <a:rPr lang="en-US" dirty="0">
                <a:solidFill>
                  <a:schemeClr val="tx1"/>
                </a:solidFill>
                <a:latin typeface="+mn-lt"/>
              </a:rPr>
              <a:t>The Royal Marines Band Service provides the Royal Navy with musical support, covering everything from parades and ceremonies to world-class concerts.</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30</a:t>
            </a:fld>
            <a:endParaRPr lang="en-US"/>
          </a:p>
        </p:txBody>
      </p:sp>
    </p:spTree>
    <p:extLst>
      <p:ext uri="{BB962C8B-B14F-4D97-AF65-F5344CB8AC3E}">
        <p14:creationId xmlns:p14="http://schemas.microsoft.com/office/powerpoint/2010/main" val="27655300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OUR PEOPLE</a:t>
            </a:r>
          </a:p>
          <a:p>
            <a:endParaRPr lang="en-GB" dirty="0"/>
          </a:p>
          <a:p>
            <a:r>
              <a:rPr lang="en-GB" dirty="0"/>
              <a:t>Our people are at the heart of the Naval Service and are integral to delivering the Royal Navy’s operational output.</a:t>
            </a:r>
            <a:endParaRPr lang="en-US" dirty="0"/>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31</a:t>
            </a:fld>
            <a:endParaRPr lang="en-US"/>
          </a:p>
        </p:txBody>
      </p:sp>
    </p:spTree>
    <p:extLst>
      <p:ext uri="{BB962C8B-B14F-4D97-AF65-F5344CB8AC3E}">
        <p14:creationId xmlns:p14="http://schemas.microsoft.com/office/powerpoint/2010/main" val="316287622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VIDEO 4</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32</a:t>
            </a:fld>
            <a:endParaRPr lang="en-US"/>
          </a:p>
        </p:txBody>
      </p:sp>
    </p:spTree>
    <p:extLst>
      <p:ext uri="{BB962C8B-B14F-4D97-AF65-F5344CB8AC3E}">
        <p14:creationId xmlns:p14="http://schemas.microsoft.com/office/powerpoint/2010/main" val="206547800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solidFill>
                  <a:schemeClr val="tx1"/>
                </a:solidFill>
              </a:rPr>
              <a:t>VIDEO 4</a:t>
            </a:r>
          </a:p>
          <a:p>
            <a:endParaRPr lang="en-GB" u="sng" dirty="0">
              <a:solidFill>
                <a:schemeClr val="tx1"/>
              </a:solidFill>
            </a:endParaRPr>
          </a:p>
          <a:p>
            <a:pPr marL="171450" indent="-171450">
              <a:buFont typeface="Arial" panose="020B0604020202020204" pitchFamily="34" charset="0"/>
              <a:buChar char="•"/>
            </a:pPr>
            <a:r>
              <a:rPr lang="en-GB" dirty="0">
                <a:solidFill>
                  <a:schemeClr val="tx1"/>
                </a:solidFill>
              </a:rPr>
              <a:t>Women in the Royal Navy</a:t>
            </a:r>
          </a:p>
          <a:p>
            <a:pPr marL="0" indent="0">
              <a:buFont typeface="Arial" panose="020B0604020202020204" pitchFamily="34" charset="0"/>
              <a:buNone/>
            </a:pPr>
            <a:endParaRPr lang="en-GB" dirty="0">
              <a:solidFill>
                <a:schemeClr val="tx1"/>
              </a:solidFill>
            </a:endParaRPr>
          </a:p>
          <a:p>
            <a:pPr marL="171450" indent="-171450">
              <a:buFont typeface="Arial" panose="020B0604020202020204" pitchFamily="34" charset="0"/>
              <a:buChar char="•"/>
            </a:pPr>
            <a:r>
              <a:rPr lang="en-GB" dirty="0">
                <a:solidFill>
                  <a:schemeClr val="tx1"/>
                </a:solidFill>
              </a:rPr>
              <a:t>Melanie’s Story</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33</a:t>
            </a:fld>
            <a:endParaRPr lang="en-US"/>
          </a:p>
        </p:txBody>
      </p:sp>
    </p:spTree>
    <p:extLst>
      <p:ext uri="{BB962C8B-B14F-4D97-AF65-F5344CB8AC3E}">
        <p14:creationId xmlns:p14="http://schemas.microsoft.com/office/powerpoint/2010/main" val="24750907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solidFill>
                  <a:schemeClr val="tx1"/>
                </a:solidFill>
              </a:rPr>
              <a:t>WOMEN IN THE ROYAL NAVY</a:t>
            </a:r>
          </a:p>
          <a:p>
            <a:endParaRPr lang="en-GB" u="sng" dirty="0">
              <a:solidFill>
                <a:schemeClr val="tx1"/>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u="none" dirty="0">
                <a:solidFill>
                  <a:schemeClr val="tx1"/>
                </a:solidFill>
              </a:rPr>
              <a:t>Discuss opportunities for all within the Royal Navy.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u="none" dirty="0">
              <a:solidFill>
                <a:schemeClr val="tx1"/>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u="none" dirty="0">
                <a:solidFill>
                  <a:schemeClr val="tx1"/>
                </a:solidFill>
              </a:rPr>
              <a:t>All Branches and Specialisations are open to women.</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34</a:t>
            </a:fld>
            <a:endParaRPr lang="en-US"/>
          </a:p>
        </p:txBody>
      </p:sp>
    </p:spTree>
    <p:extLst>
      <p:ext uri="{BB962C8B-B14F-4D97-AF65-F5344CB8AC3E}">
        <p14:creationId xmlns:p14="http://schemas.microsoft.com/office/powerpoint/2010/main" val="166120308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dirty="0">
                <a:solidFill>
                  <a:schemeClr val="tx1"/>
                </a:solidFill>
              </a:rPr>
              <a:t>VIDEO 5</a:t>
            </a:r>
          </a:p>
          <a:p>
            <a:endParaRPr lang="en-US" u="sng" dirty="0">
              <a:solidFill>
                <a:schemeClr val="tx1"/>
              </a:solidFill>
            </a:endParaRPr>
          </a:p>
          <a:p>
            <a:pPr marL="171450" indent="-171450">
              <a:buFont typeface="Arial" panose="020B0604020202020204" pitchFamily="34" charset="0"/>
              <a:buChar char="•"/>
            </a:pPr>
            <a:r>
              <a:rPr lang="en-US" u="none" dirty="0">
                <a:solidFill>
                  <a:schemeClr val="tx1"/>
                </a:solidFill>
              </a:rPr>
              <a:t>A Diverse Royal Navy</a:t>
            </a:r>
          </a:p>
          <a:p>
            <a:pPr marL="171450" indent="-171450">
              <a:buFont typeface="Arial" panose="020B0604020202020204" pitchFamily="34" charset="0"/>
              <a:buChar char="•"/>
            </a:pPr>
            <a:endParaRPr lang="en-US" u="none" dirty="0">
              <a:solidFill>
                <a:schemeClr val="tx1"/>
              </a:solidFill>
            </a:endParaRPr>
          </a:p>
          <a:p>
            <a:pPr marL="171450" indent="-171450">
              <a:buFont typeface="Arial" panose="020B0604020202020204" pitchFamily="34" charset="0"/>
              <a:buChar char="•"/>
            </a:pPr>
            <a:r>
              <a:rPr lang="en-US" u="none" dirty="0">
                <a:solidFill>
                  <a:schemeClr val="tx1"/>
                </a:solidFill>
              </a:rPr>
              <a:t>HMS QE – Commonwealth Day</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35</a:t>
            </a:fld>
            <a:endParaRPr lang="en-US"/>
          </a:p>
        </p:txBody>
      </p:sp>
    </p:spTree>
    <p:extLst>
      <p:ext uri="{BB962C8B-B14F-4D97-AF65-F5344CB8AC3E}">
        <p14:creationId xmlns:p14="http://schemas.microsoft.com/office/powerpoint/2010/main" val="348024101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solidFill>
                  <a:schemeClr val="tx1"/>
                </a:solidFill>
              </a:rPr>
              <a:t>VIDEO 5</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36</a:t>
            </a:fld>
            <a:endParaRPr lang="en-US"/>
          </a:p>
        </p:txBody>
      </p:sp>
    </p:spTree>
    <p:extLst>
      <p:ext uri="{BB962C8B-B14F-4D97-AF65-F5344CB8AC3E}">
        <p14:creationId xmlns:p14="http://schemas.microsoft.com/office/powerpoint/2010/main" val="409259108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dirty="0">
                <a:solidFill>
                  <a:schemeClr val="tx1"/>
                </a:solidFill>
              </a:rPr>
              <a:t>DIVERSITY &amp; INCLUSION </a:t>
            </a:r>
          </a:p>
          <a:p>
            <a:endParaRPr lang="en-US" u="sng" dirty="0">
              <a:solidFill>
                <a:schemeClr val="tx1"/>
              </a:solidFill>
            </a:endParaRPr>
          </a:p>
          <a:p>
            <a:r>
              <a:rPr lang="en-US" u="none" dirty="0">
                <a:solidFill>
                  <a:schemeClr val="tx1"/>
                </a:solidFill>
              </a:rPr>
              <a:t>Spend some time to discuss D&amp;I and the Royal Navy’s stance</a:t>
            </a:r>
            <a:r>
              <a:rPr lang="en-US" dirty="0">
                <a:solidFill>
                  <a:schemeClr val="tx1"/>
                </a:solidFill>
              </a:rPr>
              <a:t>:</a:t>
            </a:r>
            <a:endParaRPr lang="en-US" dirty="0">
              <a:solidFill>
                <a:schemeClr val="tx1"/>
              </a:solidFill>
              <a:cs typeface="Calibri"/>
            </a:endParaRPr>
          </a:p>
          <a:p>
            <a:endParaRPr lang="en-US" dirty="0">
              <a:solidFill>
                <a:schemeClr val="tx1"/>
              </a:solidFill>
            </a:endParaRPr>
          </a:p>
          <a:p>
            <a:pPr marL="171450" indent="-171450">
              <a:buFont typeface="Arial" panose="020B0604020202020204" pitchFamily="34" charset="0"/>
              <a:buChar char="•"/>
            </a:pPr>
            <a:r>
              <a:rPr lang="en-GB" b="1" dirty="0">
                <a:solidFill>
                  <a:schemeClr val="tx1"/>
                </a:solidFill>
              </a:rPr>
              <a:t>Diversity</a:t>
            </a:r>
            <a:r>
              <a:rPr lang="en-GB" dirty="0">
                <a:solidFill>
                  <a:schemeClr val="tx1"/>
                </a:solidFill>
              </a:rPr>
              <a:t> – Encouraging and promoting differences in our backgrounds and experience makes us a healthier and stronger fighting force. </a:t>
            </a:r>
          </a:p>
          <a:p>
            <a:pPr marL="171450" indent="-171450">
              <a:buFont typeface="Arial" panose="020B0604020202020204" pitchFamily="34" charset="0"/>
              <a:buChar char="•"/>
            </a:pPr>
            <a:endParaRPr lang="en-GB" dirty="0">
              <a:solidFill>
                <a:schemeClr val="tx1"/>
              </a:solidFill>
            </a:endParaRPr>
          </a:p>
          <a:p>
            <a:pPr marL="171450" indent="-171450">
              <a:buFont typeface="Arial" panose="020B0604020202020204" pitchFamily="34" charset="0"/>
              <a:buChar char="•"/>
            </a:pPr>
            <a:r>
              <a:rPr lang="en-GB" b="1" dirty="0">
                <a:solidFill>
                  <a:schemeClr val="tx1"/>
                </a:solidFill>
              </a:rPr>
              <a:t>Inclusion</a:t>
            </a:r>
            <a:r>
              <a:rPr lang="en-GB" dirty="0">
                <a:solidFill>
                  <a:schemeClr val="tx1"/>
                </a:solidFill>
              </a:rPr>
              <a:t> – This is a mindset that enables us to feel valued. Inclusive leadership embraces, encourages and taps into the creativity and ideas which come from diverse teams. </a:t>
            </a:r>
          </a:p>
          <a:p>
            <a:pPr marL="171450" indent="-171450">
              <a:buFont typeface="Arial" panose="020B0604020202020204" pitchFamily="34" charset="0"/>
              <a:buChar char="•"/>
            </a:pPr>
            <a:endParaRPr lang="en-GB" dirty="0">
              <a:solidFill>
                <a:schemeClr val="tx1"/>
              </a:solidFill>
            </a:endParaRPr>
          </a:p>
          <a:p>
            <a:pPr marL="171450" indent="-171450">
              <a:buFont typeface="Arial" panose="020B0604020202020204" pitchFamily="34" charset="0"/>
              <a:buChar char="•"/>
            </a:pPr>
            <a:r>
              <a:rPr lang="en-GB" b="1" dirty="0">
                <a:solidFill>
                  <a:schemeClr val="tx1"/>
                </a:solidFill>
              </a:rPr>
              <a:t>Equality</a:t>
            </a:r>
            <a:r>
              <a:rPr lang="en-GB" dirty="0">
                <a:solidFill>
                  <a:schemeClr val="tx1"/>
                </a:solidFill>
              </a:rPr>
              <a:t> – The Royal Navy empowers all its people, by respecting and valuing what makes them different.</a:t>
            </a:r>
          </a:p>
          <a:p>
            <a:pPr marL="171450" indent="-171450">
              <a:buFont typeface="Arial" panose="020B0604020202020204" pitchFamily="34" charset="0"/>
              <a:buChar char="•"/>
            </a:pPr>
            <a:endParaRPr lang="en-GB" dirty="0">
              <a:solidFill>
                <a:schemeClr val="tx1"/>
              </a:solidFill>
            </a:endParaRPr>
          </a:p>
          <a:p>
            <a:pPr marL="171450" indent="-171450">
              <a:buFont typeface="Arial" panose="020B0604020202020204" pitchFamily="34" charset="0"/>
              <a:buChar char="•"/>
            </a:pPr>
            <a:r>
              <a:rPr lang="en-GB" b="1" dirty="0">
                <a:solidFill>
                  <a:schemeClr val="tx1"/>
                </a:solidFill>
              </a:rPr>
              <a:t>LGBT+</a:t>
            </a:r>
            <a:r>
              <a:rPr lang="en-GB" b="0" dirty="0">
                <a:solidFill>
                  <a:schemeClr val="tx1"/>
                </a:solidFill>
              </a:rPr>
              <a:t> </a:t>
            </a:r>
            <a:r>
              <a:rPr lang="en-GB" dirty="0">
                <a:solidFill>
                  <a:schemeClr val="tx1"/>
                </a:solidFill>
              </a:rPr>
              <a:t>– The Royal Navy treat each individual fairly, with dignity and respect, no matter their sexual orientation or gender identity. </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37</a:t>
            </a:fld>
            <a:endParaRPr lang="en-US"/>
          </a:p>
        </p:txBody>
      </p:sp>
    </p:spTree>
    <p:extLst>
      <p:ext uri="{BB962C8B-B14F-4D97-AF65-F5344CB8AC3E}">
        <p14:creationId xmlns:p14="http://schemas.microsoft.com/office/powerpoint/2010/main" val="274315368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dirty="0">
                <a:solidFill>
                  <a:schemeClr val="tx1"/>
                </a:solidFill>
              </a:rPr>
              <a:t>VIDEO 6</a:t>
            </a:r>
          </a:p>
          <a:p>
            <a:endParaRPr lang="en-US" u="sng" dirty="0">
              <a:solidFill>
                <a:schemeClr val="tx1"/>
              </a:solidFill>
            </a:endParaRPr>
          </a:p>
          <a:p>
            <a:pPr marL="171450" indent="-171450">
              <a:buFont typeface="Arial" panose="020B0604020202020204" pitchFamily="34" charset="0"/>
              <a:buChar char="•"/>
            </a:pPr>
            <a:r>
              <a:rPr lang="en-US" u="none" dirty="0">
                <a:solidFill>
                  <a:schemeClr val="tx1"/>
                </a:solidFill>
              </a:rPr>
              <a:t>A Diverse Royal Navy</a:t>
            </a:r>
          </a:p>
          <a:p>
            <a:pPr marL="171450" indent="-171450">
              <a:buFont typeface="Arial" panose="020B0604020202020204" pitchFamily="34" charset="0"/>
              <a:buChar char="•"/>
            </a:pPr>
            <a:endParaRPr lang="en-US" u="none" dirty="0">
              <a:solidFill>
                <a:schemeClr val="tx1"/>
              </a:solidFill>
            </a:endParaRPr>
          </a:p>
          <a:p>
            <a:pPr marL="171450" indent="-171450">
              <a:buFont typeface="Arial" panose="020B0604020202020204" pitchFamily="34" charset="0"/>
              <a:buChar char="•"/>
            </a:pPr>
            <a:r>
              <a:rPr lang="en-US" u="none" dirty="0">
                <a:solidFill>
                  <a:schemeClr val="tx1"/>
                </a:solidFill>
              </a:rPr>
              <a:t>Raj’s Story</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38</a:t>
            </a:fld>
            <a:endParaRPr lang="en-US"/>
          </a:p>
        </p:txBody>
      </p:sp>
    </p:spTree>
    <p:extLst>
      <p:ext uri="{BB962C8B-B14F-4D97-AF65-F5344CB8AC3E}">
        <p14:creationId xmlns:p14="http://schemas.microsoft.com/office/powerpoint/2010/main" val="334041052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solidFill>
                  <a:schemeClr val="tx1"/>
                </a:solidFill>
              </a:rPr>
              <a:t>VIDEO 6</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39</a:t>
            </a:fld>
            <a:endParaRPr lang="en-US"/>
          </a:p>
        </p:txBody>
      </p:sp>
    </p:spTree>
    <p:extLst>
      <p:ext uri="{BB962C8B-B14F-4D97-AF65-F5344CB8AC3E}">
        <p14:creationId xmlns:p14="http://schemas.microsoft.com/office/powerpoint/2010/main" val="150913184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dirty="0">
                <a:solidFill>
                  <a:schemeClr val="tx1"/>
                </a:solidFill>
              </a:rPr>
              <a:t>RN CORE VALUES &amp; STANDARDS</a:t>
            </a:r>
          </a:p>
          <a:p>
            <a:endParaRPr lang="en-US" dirty="0">
              <a:solidFill>
                <a:schemeClr val="tx1"/>
              </a:solidFill>
            </a:endParaRPr>
          </a:p>
          <a:p>
            <a:r>
              <a:rPr lang="en-US" dirty="0">
                <a:solidFill>
                  <a:schemeClr val="tx1"/>
                </a:solidFill>
              </a:rPr>
              <a:t>Discuss CCDRIL in the following slides…</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40</a:t>
            </a:fld>
            <a:endParaRPr lang="en-US"/>
          </a:p>
        </p:txBody>
      </p:sp>
    </p:spTree>
    <p:extLst>
      <p:ext uri="{BB962C8B-B14F-4D97-AF65-F5344CB8AC3E}">
        <p14:creationId xmlns:p14="http://schemas.microsoft.com/office/powerpoint/2010/main" val="34288865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u="sng" spc="0" dirty="0">
                <a:solidFill>
                  <a:schemeClr val="tx1"/>
                </a:solidFill>
                <a:latin typeface="Arial" panose="020B0604020202020204" pitchFamily="34" charset="0"/>
                <a:ea typeface="+mn-lt"/>
                <a:cs typeface="Arial" panose="020B0604020202020204" pitchFamily="34" charset="0"/>
              </a:rPr>
              <a:t>COMMITMENT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spc="0" dirty="0">
              <a:solidFill>
                <a:schemeClr val="tx1"/>
              </a:solidFill>
              <a:latin typeface="Arial" panose="020B0604020202020204" pitchFamily="34" charset="0"/>
              <a:ea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0" dirty="0">
                <a:solidFill>
                  <a:schemeClr val="tx1"/>
                </a:solidFill>
                <a:latin typeface="Arial" panose="020B0604020202020204" pitchFamily="34" charset="0"/>
                <a:ea typeface="+mn-lt"/>
                <a:cs typeface="Arial" panose="020B0604020202020204" pitchFamily="34" charset="0"/>
              </a:rPr>
              <a:t>Selfless personal commitment is the foundation of the Naval Service and enables us to demonstrate a sense of authority and purpose.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spc="0" dirty="0">
              <a:solidFill>
                <a:schemeClr val="tx1"/>
              </a:solidFill>
              <a:latin typeface="Arial" panose="020B0604020202020204" pitchFamily="34" charset="0"/>
              <a:ea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0" dirty="0">
                <a:solidFill>
                  <a:schemeClr val="tx1"/>
                </a:solidFill>
                <a:latin typeface="Arial" panose="020B0604020202020204" pitchFamily="34" charset="0"/>
                <a:ea typeface="+mn-lt"/>
                <a:cs typeface="Arial" panose="020B0604020202020204" pitchFamily="34" charset="0"/>
              </a:rPr>
              <a:t>We must be prepared to serve whenever and wherever we are required and do our very best at all times.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spc="0" dirty="0">
              <a:solidFill>
                <a:schemeClr val="tx1"/>
              </a:solidFill>
              <a:latin typeface="Arial" panose="020B0604020202020204" pitchFamily="34" charset="0"/>
              <a:ea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0" dirty="0">
                <a:solidFill>
                  <a:schemeClr val="tx1"/>
                </a:solidFill>
                <a:latin typeface="Arial" panose="020B0604020202020204" pitchFamily="34" charset="0"/>
                <a:ea typeface="+mn-lt"/>
                <a:cs typeface="Arial" panose="020B0604020202020204" pitchFamily="34" charset="0"/>
              </a:rPr>
              <a:t>This means we accept that we will be expected to put the needs of the mission, and our team, ahead of our own interests.</a:t>
            </a:r>
            <a:endParaRPr lang="en-US" spc="0" dirty="0">
              <a:solidFill>
                <a:schemeClr val="tx1"/>
              </a:solidFill>
              <a:latin typeface="Arial" panose="020B0604020202020204" pitchFamily="34" charset="0"/>
              <a:ea typeface="+mn-lt"/>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41</a:t>
            </a:fld>
            <a:endParaRPr lang="en-US"/>
          </a:p>
        </p:txBody>
      </p:sp>
    </p:spTree>
    <p:extLst>
      <p:ext uri="{BB962C8B-B14F-4D97-AF65-F5344CB8AC3E}">
        <p14:creationId xmlns:p14="http://schemas.microsoft.com/office/powerpoint/2010/main" val="194165972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u="sng" spc="0" dirty="0">
                <a:solidFill>
                  <a:schemeClr val="tx1"/>
                </a:solidFill>
                <a:latin typeface="+mn-lt"/>
                <a:ea typeface="+mn-lt"/>
                <a:cs typeface="Arial" panose="020B0604020202020204" pitchFamily="34" charset="0"/>
              </a:rPr>
              <a:t>COURAGE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spc="0" dirty="0">
              <a:solidFill>
                <a:schemeClr val="tx1"/>
              </a:solidFill>
              <a:latin typeface="+mn-lt"/>
              <a:ea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pc="0" dirty="0">
                <a:solidFill>
                  <a:schemeClr val="tx1"/>
                </a:solidFill>
                <a:latin typeface="+mn-lt"/>
                <a:cs typeface="Arial" panose="020B0604020202020204" pitchFamily="34" charset="0"/>
              </a:rPr>
              <a:t>Courage creates the strength on which fighting spirit, that essential element which turns a fighting force into a winning force, depends.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pc="0" dirty="0">
              <a:solidFill>
                <a:schemeClr val="tx1"/>
              </a:solidFill>
              <a:latin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pc="0" dirty="0">
                <a:solidFill>
                  <a:schemeClr val="tx1"/>
                </a:solidFill>
                <a:latin typeface="+mn-lt"/>
                <a:cs typeface="Arial" panose="020B0604020202020204" pitchFamily="34" charset="0"/>
              </a:rPr>
              <a:t>We must have the physical courage to carry on with our task regardless of danger and discomfort, and the moral courage always to do what we know is right.</a:t>
            </a:r>
            <a:endParaRPr lang="en-US" spc="0" dirty="0">
              <a:solidFill>
                <a:schemeClr val="tx1"/>
              </a:solidFill>
              <a:latin typeface="+mn-lt"/>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42</a:t>
            </a:fld>
            <a:endParaRPr lang="en-US"/>
          </a:p>
        </p:txBody>
      </p:sp>
    </p:spTree>
    <p:extLst>
      <p:ext uri="{BB962C8B-B14F-4D97-AF65-F5344CB8AC3E}">
        <p14:creationId xmlns:p14="http://schemas.microsoft.com/office/powerpoint/2010/main" val="208642782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solidFill>
                  <a:schemeClr val="tx1"/>
                </a:solidFill>
                <a:latin typeface="+mn-lt"/>
                <a:cs typeface="Arial"/>
              </a:rPr>
              <a:t>DISCIPLINE</a:t>
            </a:r>
          </a:p>
          <a:p>
            <a:endParaRPr lang="en-GB" dirty="0">
              <a:solidFill>
                <a:schemeClr val="tx1"/>
              </a:solidFill>
              <a:latin typeface="+mn-lt"/>
              <a:cs typeface="Arial" panose="020B0604020202020204" pitchFamily="34" charset="0"/>
            </a:endParaRPr>
          </a:p>
          <a:p>
            <a:r>
              <a:rPr lang="en-GB" dirty="0">
                <a:solidFill>
                  <a:schemeClr val="tx1"/>
                </a:solidFill>
                <a:latin typeface="+mn-lt"/>
                <a:cs typeface="Arial"/>
              </a:rPr>
              <a:t>The Naval Service must be a disciplined service if it is to be effective. We must therefore obey all lawful orders from our superiors. </a:t>
            </a:r>
            <a:endParaRPr lang="en-GB" dirty="0">
              <a:solidFill>
                <a:schemeClr val="tx1"/>
              </a:solidFill>
              <a:latin typeface="+mn-lt"/>
              <a:cs typeface="Arial" panose="020B0604020202020204" pitchFamily="34" charset="0"/>
            </a:endParaRPr>
          </a:p>
          <a:p>
            <a:endParaRPr lang="en-GB" dirty="0">
              <a:solidFill>
                <a:schemeClr val="tx1"/>
              </a:solidFill>
              <a:latin typeface="+mn-lt"/>
              <a:cs typeface="Arial" panose="020B0604020202020204" pitchFamily="34" charset="0"/>
            </a:endParaRPr>
          </a:p>
          <a:p>
            <a:r>
              <a:rPr lang="en-GB" dirty="0">
                <a:solidFill>
                  <a:schemeClr val="tx1"/>
                </a:solidFill>
                <a:latin typeface="+mn-lt"/>
                <a:cs typeface="Arial"/>
              </a:rPr>
              <a:t>Self-discipline is fundamental; being able to discipline ourselves will earn us the respect and trust of others, and equip us to cope with the difficult, individual decisions we will have to make during our service.</a:t>
            </a:r>
            <a:endParaRPr lang="en-US" dirty="0">
              <a:solidFill>
                <a:schemeClr val="tx1"/>
              </a:solidFill>
              <a:latin typeface="+mn-lt"/>
              <a:cs typeface="Arial"/>
            </a:endParaRP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43</a:t>
            </a:fld>
            <a:endParaRPr lang="en-US"/>
          </a:p>
        </p:txBody>
      </p:sp>
    </p:spTree>
    <p:extLst>
      <p:ext uri="{BB962C8B-B14F-4D97-AF65-F5344CB8AC3E}">
        <p14:creationId xmlns:p14="http://schemas.microsoft.com/office/powerpoint/2010/main" val="142703444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solidFill>
                  <a:srgbClr val="000000"/>
                </a:solidFill>
                <a:latin typeface="+mn-lt"/>
                <a:cs typeface="Arial" panose="020B0604020202020204" pitchFamily="34" charset="0"/>
              </a:rPr>
              <a:t>RESPECT FOR OTHERS </a:t>
            </a:r>
          </a:p>
          <a:p>
            <a:endParaRPr lang="en-GB" dirty="0">
              <a:solidFill>
                <a:srgbClr val="000000"/>
              </a:solidFill>
              <a:latin typeface="+mn-lt"/>
              <a:cs typeface="Arial" panose="020B0604020202020204" pitchFamily="34" charset="0"/>
            </a:endParaRPr>
          </a:p>
          <a:p>
            <a:r>
              <a:rPr lang="en-GB" dirty="0">
                <a:solidFill>
                  <a:srgbClr val="000000"/>
                </a:solidFill>
                <a:latin typeface="+mn-lt"/>
                <a:cs typeface="Arial" panose="020B0604020202020204" pitchFamily="34" charset="0"/>
              </a:rPr>
              <a:t>Each one of us has the exceptional responsibility of bearing arms, either collectively as part of a unit or individually, and when necessary, of using controlled force. </a:t>
            </a:r>
          </a:p>
          <a:p>
            <a:endParaRPr lang="en-GB" dirty="0">
              <a:solidFill>
                <a:srgbClr val="000000"/>
              </a:solidFill>
              <a:latin typeface="+mn-lt"/>
              <a:cs typeface="Arial" panose="020B0604020202020204" pitchFamily="34" charset="0"/>
            </a:endParaRPr>
          </a:p>
          <a:p>
            <a:r>
              <a:rPr lang="en-GB" dirty="0">
                <a:solidFill>
                  <a:srgbClr val="000000"/>
                </a:solidFill>
                <a:latin typeface="+mn-lt"/>
                <a:cs typeface="Arial" panose="020B0604020202020204" pitchFamily="34" charset="0"/>
              </a:rPr>
              <a:t>In addition, we will sometimes have to live and work under extremely difficult conditions. In such circumstances, it is particularly important that we show the greatest respect, tolerance, understanding and compassion for others regardless of their personal background; leadership and teamwork depend on it, and we have the fundamental right to expect to be treated with the same degree of respect and dignity by all with whom we serve</a:t>
            </a:r>
            <a:endParaRPr lang="en-US" dirty="0">
              <a:solidFill>
                <a:srgbClr val="000000"/>
              </a:solidFill>
              <a:latin typeface="+mn-lt"/>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44</a:t>
            </a:fld>
            <a:endParaRPr lang="en-US"/>
          </a:p>
        </p:txBody>
      </p:sp>
    </p:spTree>
    <p:extLst>
      <p:ext uri="{BB962C8B-B14F-4D97-AF65-F5344CB8AC3E}">
        <p14:creationId xmlns:p14="http://schemas.microsoft.com/office/powerpoint/2010/main" val="222938951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solidFill>
                  <a:schemeClr val="tx1"/>
                </a:solidFill>
                <a:latin typeface="+mn-lt"/>
                <a:cs typeface="Arial" panose="020B0604020202020204" pitchFamily="34" charset="0"/>
              </a:rPr>
              <a:t>INTEGRITY </a:t>
            </a:r>
          </a:p>
          <a:p>
            <a:endParaRPr lang="en-GB" dirty="0">
              <a:solidFill>
                <a:schemeClr val="tx1"/>
              </a:solidFill>
              <a:latin typeface="+mn-lt"/>
              <a:cs typeface="Arial" panose="020B0604020202020204" pitchFamily="34" charset="0"/>
            </a:endParaRPr>
          </a:p>
          <a:p>
            <a:r>
              <a:rPr lang="en-GB" dirty="0">
                <a:solidFill>
                  <a:schemeClr val="tx1"/>
                </a:solidFill>
                <a:latin typeface="+mn-lt"/>
                <a:cs typeface="Arial" panose="020B0604020202020204" pitchFamily="34" charset="0"/>
              </a:rPr>
              <a:t>Integrity is that quality of an individual’s character that encompasses honesty, sincerity, reliability and unselfishness. It is an essential requirement of both leadership and comradeship. </a:t>
            </a:r>
          </a:p>
          <a:p>
            <a:endParaRPr lang="en-GB" dirty="0">
              <a:solidFill>
                <a:schemeClr val="tx1"/>
              </a:solidFill>
              <a:latin typeface="+mn-lt"/>
              <a:cs typeface="Arial" panose="020B0604020202020204" pitchFamily="34" charset="0"/>
            </a:endParaRPr>
          </a:p>
          <a:p>
            <a:r>
              <a:rPr lang="en-GB" dirty="0">
                <a:solidFill>
                  <a:schemeClr val="tx1"/>
                </a:solidFill>
                <a:latin typeface="+mn-lt"/>
                <a:cs typeface="Arial" panose="020B0604020202020204" pitchFamily="34" charset="0"/>
              </a:rPr>
              <a:t>Unless we maintain our integrity, others will not trust us, and teamwork will suffer. </a:t>
            </a:r>
          </a:p>
          <a:p>
            <a:endParaRPr lang="en-GB" dirty="0">
              <a:solidFill>
                <a:schemeClr val="tx1"/>
              </a:solidFill>
              <a:latin typeface="+mn-lt"/>
              <a:cs typeface="Arial" panose="020B0604020202020204" pitchFamily="34" charset="0"/>
            </a:endParaRPr>
          </a:p>
          <a:p>
            <a:r>
              <a:rPr lang="en-GB" dirty="0">
                <a:solidFill>
                  <a:schemeClr val="tx1"/>
                </a:solidFill>
                <a:latin typeface="+mn-lt"/>
                <a:cs typeface="Arial" panose="020B0604020202020204" pitchFamily="34" charset="0"/>
              </a:rPr>
              <a:t>Putting this integrity into practice sometimes requires us to show moral courage, because our decisions may not always be popular. This is not always easy; however, doing the right thing will always earn respect.</a:t>
            </a:r>
            <a:endParaRPr lang="en-US" dirty="0">
              <a:solidFill>
                <a:schemeClr val="tx1"/>
              </a:solidFill>
              <a:latin typeface="+mn-lt"/>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45</a:t>
            </a:fld>
            <a:endParaRPr lang="en-US"/>
          </a:p>
        </p:txBody>
      </p:sp>
    </p:spTree>
    <p:extLst>
      <p:ext uri="{BB962C8B-B14F-4D97-AF65-F5344CB8AC3E}">
        <p14:creationId xmlns:p14="http://schemas.microsoft.com/office/powerpoint/2010/main" val="13009936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solidFill>
                  <a:schemeClr val="tx1"/>
                </a:solidFill>
                <a:latin typeface="+mn-lt"/>
                <a:cs typeface="Arial" panose="020B0604020202020204" pitchFamily="34" charset="0"/>
              </a:rPr>
              <a:t>LOYALTY</a:t>
            </a:r>
            <a:r>
              <a:rPr lang="en-GB" dirty="0">
                <a:solidFill>
                  <a:schemeClr val="tx1"/>
                </a:solidFill>
                <a:latin typeface="+mn-lt"/>
                <a:cs typeface="Arial" panose="020B0604020202020204" pitchFamily="34" charset="0"/>
              </a:rPr>
              <a:t> </a:t>
            </a:r>
          </a:p>
          <a:p>
            <a:endParaRPr lang="en-GB" dirty="0">
              <a:solidFill>
                <a:schemeClr val="tx1"/>
              </a:solidFill>
              <a:latin typeface="+mn-lt"/>
              <a:cs typeface="Arial" panose="020B0604020202020204" pitchFamily="34" charset="0"/>
            </a:endParaRPr>
          </a:p>
          <a:p>
            <a:r>
              <a:rPr lang="en-GB" dirty="0">
                <a:solidFill>
                  <a:schemeClr val="tx1"/>
                </a:solidFill>
                <a:latin typeface="+mn-lt"/>
                <a:cs typeface="Arial" panose="020B0604020202020204" pitchFamily="34" charset="0"/>
              </a:rPr>
              <a:t>The Nation, the Naval Service and those with whom we serve rely on our commitment, dedication and support. </a:t>
            </a:r>
          </a:p>
          <a:p>
            <a:endParaRPr lang="en-GB" dirty="0">
              <a:solidFill>
                <a:schemeClr val="tx1"/>
              </a:solidFill>
              <a:latin typeface="+mn-lt"/>
              <a:cs typeface="Arial" panose="020B0604020202020204" pitchFamily="34" charset="0"/>
            </a:endParaRPr>
          </a:p>
          <a:p>
            <a:r>
              <a:rPr lang="en-GB" dirty="0">
                <a:solidFill>
                  <a:schemeClr val="tx1"/>
                </a:solidFill>
                <a:latin typeface="+mn-lt"/>
                <a:cs typeface="Arial" panose="020B0604020202020204" pitchFamily="34" charset="0"/>
              </a:rPr>
              <a:t>We must therefore be loyal to our leaders, those that we lead, our team, and our duty. Pass this test and we will never let others down.</a:t>
            </a:r>
            <a:endParaRPr lang="en-US" dirty="0">
              <a:solidFill>
                <a:schemeClr val="tx1"/>
              </a:solidFill>
              <a:latin typeface="+mn-lt"/>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46</a:t>
            </a:fld>
            <a:endParaRPr lang="en-US"/>
          </a:p>
        </p:txBody>
      </p:sp>
    </p:spTree>
    <p:extLst>
      <p:ext uri="{BB962C8B-B14F-4D97-AF65-F5344CB8AC3E}">
        <p14:creationId xmlns:p14="http://schemas.microsoft.com/office/powerpoint/2010/main" val="67427717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dirty="0">
                <a:solidFill>
                  <a:schemeClr val="tx1"/>
                </a:solidFill>
              </a:rPr>
              <a:t>SO, WHAT MAKES BEING IN THE ROYAL NAVY SO GREAT?</a:t>
            </a:r>
          </a:p>
          <a:p>
            <a:endParaRPr lang="en-US" dirty="0">
              <a:solidFill>
                <a:schemeClr val="tx1"/>
              </a:solidFill>
            </a:endParaRPr>
          </a:p>
          <a:p>
            <a:r>
              <a:rPr lang="en-US" dirty="0">
                <a:solidFill>
                  <a:schemeClr val="tx1"/>
                </a:solidFill>
              </a:rPr>
              <a:t>Discuss opportunities and lifestyle…</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47</a:t>
            </a:fld>
            <a:endParaRPr lang="en-US"/>
          </a:p>
        </p:txBody>
      </p:sp>
    </p:spTree>
    <p:extLst>
      <p:ext uri="{BB962C8B-B14F-4D97-AF65-F5344CB8AC3E}">
        <p14:creationId xmlns:p14="http://schemas.microsoft.com/office/powerpoint/2010/main" val="371193058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dirty="0">
                <a:solidFill>
                  <a:schemeClr val="accent6">
                    <a:lumMod val="50000"/>
                  </a:schemeClr>
                </a:solidFill>
              </a:rPr>
              <a:t>THE PEOPLE ARE WHAT MAKE IT GREAT!</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48</a:t>
            </a:fld>
            <a:endParaRPr lang="en-US"/>
          </a:p>
        </p:txBody>
      </p:sp>
    </p:spTree>
    <p:extLst>
      <p:ext uri="{BB962C8B-B14F-4D97-AF65-F5344CB8AC3E}">
        <p14:creationId xmlns:p14="http://schemas.microsoft.com/office/powerpoint/2010/main" val="248629135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dirty="0">
                <a:solidFill>
                  <a:srgbClr val="000000"/>
                </a:solidFill>
              </a:rPr>
              <a:t>GET TO EXPLORE THE WORLD</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49</a:t>
            </a:fld>
            <a:endParaRPr lang="en-US"/>
          </a:p>
        </p:txBody>
      </p:sp>
    </p:spTree>
    <p:extLst>
      <p:ext uri="{BB962C8B-B14F-4D97-AF65-F5344CB8AC3E}">
        <p14:creationId xmlns:p14="http://schemas.microsoft.com/office/powerpoint/2010/main" val="121094051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dirty="0">
                <a:solidFill>
                  <a:schemeClr val="accent6">
                    <a:lumMod val="50000"/>
                  </a:schemeClr>
                </a:solidFill>
              </a:rPr>
              <a:t>RECEIVE THE BEST TRAINING TO DEVELOP AS AN INDIVIDUAL </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50</a:t>
            </a:fld>
            <a:endParaRPr lang="en-US"/>
          </a:p>
        </p:txBody>
      </p:sp>
    </p:spTree>
    <p:extLst>
      <p:ext uri="{BB962C8B-B14F-4D97-AF65-F5344CB8AC3E}">
        <p14:creationId xmlns:p14="http://schemas.microsoft.com/office/powerpoint/2010/main" val="183578565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dirty="0"/>
              <a:t>A TRULY VARIED AND EXCITING PLACE TO WORK</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51</a:t>
            </a:fld>
            <a:endParaRPr lang="en-US"/>
          </a:p>
        </p:txBody>
      </p:sp>
    </p:spTree>
    <p:extLst>
      <p:ext uri="{BB962C8B-B14F-4D97-AF65-F5344CB8AC3E}">
        <p14:creationId xmlns:p14="http://schemas.microsoft.com/office/powerpoint/2010/main" val="134147326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dirty="0">
                <a:solidFill>
                  <a:schemeClr val="accent6">
                    <a:lumMod val="50000"/>
                  </a:schemeClr>
                </a:solidFill>
              </a:rPr>
              <a:t>USE STATE-OF-THE-ART EQUIPMENT</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52</a:t>
            </a:fld>
            <a:endParaRPr lang="en-US"/>
          </a:p>
        </p:txBody>
      </p:sp>
    </p:spTree>
    <p:extLst>
      <p:ext uri="{BB962C8B-B14F-4D97-AF65-F5344CB8AC3E}">
        <p14:creationId xmlns:p14="http://schemas.microsoft.com/office/powerpoint/2010/main" val="84153950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u="sng" dirty="0">
                <a:solidFill>
                  <a:schemeClr val="accent6">
                    <a:lumMod val="50000"/>
                  </a:schemeClr>
                </a:solidFill>
                <a:latin typeface="+mn-lt"/>
              </a:rPr>
              <a:t>CONTACTS </a:t>
            </a:r>
          </a:p>
          <a:p>
            <a:endParaRPr lang="en-GB" sz="1200" b="0" u="sng" dirty="0">
              <a:solidFill>
                <a:schemeClr val="accent6">
                  <a:lumMod val="50000"/>
                </a:schemeClr>
              </a:solidFill>
              <a:latin typeface="+mn-lt"/>
            </a:endParaRPr>
          </a:p>
          <a:p>
            <a:r>
              <a:rPr lang="en-GB" sz="1200" b="1" u="none" dirty="0">
                <a:solidFill>
                  <a:schemeClr val="accent6">
                    <a:lumMod val="50000"/>
                  </a:schemeClr>
                </a:solidFill>
                <a:latin typeface="+mn-lt"/>
              </a:rPr>
              <a:t>Attract Engagement </a:t>
            </a:r>
            <a:r>
              <a:rPr lang="en-GB" sz="1200" b="0" u="none" dirty="0">
                <a:solidFill>
                  <a:schemeClr val="accent6">
                    <a:lumMod val="50000"/>
                  </a:schemeClr>
                </a:solidFill>
                <a:latin typeface="+mn-lt"/>
              </a:rPr>
              <a:t>are generally for ineligible candidates. Provides youth activates, EM engagement and more information on the Royal Navy.</a:t>
            </a:r>
          </a:p>
          <a:p>
            <a:endParaRPr lang="en-GB" sz="1200" b="0" u="none" dirty="0">
              <a:solidFill>
                <a:schemeClr val="accent6">
                  <a:lumMod val="50000"/>
                </a:schemeClr>
              </a:solidFill>
              <a:latin typeface="+mn-lt"/>
            </a:endParaRPr>
          </a:p>
          <a:p>
            <a:r>
              <a:rPr lang="en-GB" sz="1200" b="1" dirty="0">
                <a:solidFill>
                  <a:schemeClr val="accent6">
                    <a:lumMod val="50000"/>
                  </a:schemeClr>
                </a:solidFill>
                <a:effectLst/>
                <a:latin typeface="+mn-lt"/>
                <a:ea typeface="Times New Roman" panose="02020603050405020304" pitchFamily="18" charset="0"/>
              </a:rPr>
              <a:t>Attract Engagement Teams </a:t>
            </a:r>
            <a:r>
              <a:rPr lang="en-GB" sz="1200" dirty="0">
                <a:solidFill>
                  <a:schemeClr val="accent6">
                    <a:lumMod val="50000"/>
                  </a:schemeClr>
                </a:solidFill>
                <a:effectLst/>
                <a:latin typeface="+mn-lt"/>
                <a:ea typeface="Times New Roman" panose="02020603050405020304" pitchFamily="18" charset="0"/>
              </a:rPr>
              <a:t>(AET) specialise in outreach to pre-eligible (10-15¾ yrs.) as well as the local areas and communities they operate from. They run activity-based engagement to schools, youth clubs and community groups. There are several teams in each of the three regions.</a:t>
            </a:r>
          </a:p>
          <a:p>
            <a:endParaRPr lang="en-GB" sz="1200" b="1" u="none" dirty="0">
              <a:solidFill>
                <a:schemeClr val="accent6">
                  <a:lumMod val="50000"/>
                </a:schemeClr>
              </a:solidFill>
              <a:latin typeface="+mn-lt"/>
            </a:endParaRPr>
          </a:p>
          <a:p>
            <a:r>
              <a:rPr lang="en-GB" sz="1200" b="1" u="none" dirty="0">
                <a:solidFill>
                  <a:schemeClr val="accent6">
                    <a:lumMod val="50000"/>
                  </a:schemeClr>
                </a:solidFill>
                <a:latin typeface="+mn-lt"/>
              </a:rPr>
              <a:t>Attract Multiuser Email Address: </a:t>
            </a:r>
            <a:r>
              <a:rPr lang="en-GB" sz="1200" b="0" u="sng" dirty="0" err="1">
                <a:solidFill>
                  <a:schemeClr val="accent6">
                    <a:lumMod val="50000"/>
                  </a:schemeClr>
                </a:solidFill>
                <a:latin typeface="+mn-lt"/>
              </a:rPr>
              <a:t>NAVYRA-ENGAGEMENTTEAMMAILBOX@mod.gov.uk</a:t>
            </a:r>
            <a:endParaRPr lang="en-GB" sz="1200" b="0" u="sng" dirty="0">
              <a:solidFill>
                <a:schemeClr val="accent6">
                  <a:lumMod val="50000"/>
                </a:schemeClr>
              </a:solidFill>
              <a:latin typeface="+mn-lt"/>
            </a:endParaRPr>
          </a:p>
          <a:p>
            <a:pPr algn="l" fontAlgn="base"/>
            <a:endParaRPr lang="en-GB" b="0" i="0" dirty="0">
              <a:solidFill>
                <a:srgbClr val="FFFFFF"/>
              </a:solidFill>
              <a:effectLst/>
              <a:latin typeface="inherit"/>
            </a:endParaRPr>
          </a:p>
          <a:p>
            <a:pPr algn="l" fontAlgn="base"/>
            <a:endParaRPr lang="en-GB" b="0" i="0" dirty="0">
              <a:solidFill>
                <a:srgbClr val="FFFFFF"/>
              </a:solidFill>
              <a:effectLst/>
              <a:latin typeface="inherit"/>
            </a:endParaRPr>
          </a:p>
        </p:txBody>
      </p:sp>
      <p:sp>
        <p:nvSpPr>
          <p:cNvPr id="4" name="Slide Number Placeholder 3"/>
          <p:cNvSpPr>
            <a:spLocks noGrp="1"/>
          </p:cNvSpPr>
          <p:nvPr>
            <p:ph type="sldNum" sz="quarter" idx="5"/>
          </p:nvPr>
        </p:nvSpPr>
        <p:spPr/>
        <p:txBody>
          <a:bodyPr/>
          <a:lstStyle/>
          <a:p>
            <a:fld id="{82EB7E2D-A44B-9D42-8F5E-64AAEC90E29E}" type="slidenum">
              <a:rPr lang="en-US" smtClean="0"/>
              <a:t>53</a:t>
            </a:fld>
            <a:endParaRPr lang="en-US"/>
          </a:p>
        </p:txBody>
      </p:sp>
    </p:spTree>
    <p:extLst>
      <p:ext uri="{BB962C8B-B14F-4D97-AF65-F5344CB8AC3E}">
        <p14:creationId xmlns:p14="http://schemas.microsoft.com/office/powerpoint/2010/main" val="216917024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u="sng" dirty="0">
                <a:solidFill>
                  <a:schemeClr val="accent6">
                    <a:lumMod val="50000"/>
                  </a:schemeClr>
                </a:solidFill>
                <a:latin typeface="+mn-lt"/>
              </a:rPr>
              <a:t>CONTACTS </a:t>
            </a:r>
          </a:p>
          <a:p>
            <a:endParaRPr lang="en-GB" sz="1200" b="1" u="none" dirty="0">
              <a:solidFill>
                <a:schemeClr val="accent6">
                  <a:lumMod val="50000"/>
                </a:schemeClr>
              </a:solidFill>
              <a:latin typeface="+mn-lt"/>
            </a:endParaRPr>
          </a:p>
          <a:p>
            <a:r>
              <a:rPr lang="en-GB" sz="1200" b="1" u="none" dirty="0">
                <a:solidFill>
                  <a:schemeClr val="accent6">
                    <a:lumMod val="50000"/>
                  </a:schemeClr>
                </a:solidFill>
                <a:latin typeface="+mn-lt"/>
              </a:rPr>
              <a:t>Careers Offices </a:t>
            </a:r>
            <a:r>
              <a:rPr lang="en-GB" sz="1200" b="0" u="none" dirty="0">
                <a:solidFill>
                  <a:schemeClr val="accent6">
                    <a:lumMod val="50000"/>
                  </a:schemeClr>
                </a:solidFill>
                <a:latin typeface="+mn-lt"/>
              </a:rPr>
              <a:t>offer careers advice for eligible candidates.</a:t>
            </a:r>
          </a:p>
          <a:p>
            <a:endParaRPr lang="en-GB" sz="1200" b="0" u="none" dirty="0">
              <a:solidFill>
                <a:schemeClr val="accent6">
                  <a:lumMod val="50000"/>
                </a:schemeClr>
              </a:solidFill>
              <a:effectLst/>
              <a:latin typeface="+mn-lt"/>
              <a:ea typeface="Times New Roman" panose="02020603050405020304" pitchFamily="18" charset="0"/>
            </a:endParaRPr>
          </a:p>
          <a:p>
            <a:r>
              <a:rPr lang="en-GB" sz="1200" b="1" dirty="0">
                <a:effectLst/>
                <a:latin typeface="+mn-lt"/>
                <a:ea typeface="Times New Roman" panose="02020603050405020304" pitchFamily="18" charset="0"/>
                <a:cs typeface="Arial"/>
              </a:rPr>
              <a:t>Careers </a:t>
            </a:r>
            <a:r>
              <a:rPr lang="en-GB" sz="1200" b="1" dirty="0">
                <a:latin typeface="+mn-lt"/>
                <a:ea typeface="Times New Roman" panose="02020603050405020304" pitchFamily="18" charset="0"/>
                <a:cs typeface="Arial"/>
              </a:rPr>
              <a:t>Advisers </a:t>
            </a:r>
            <a:r>
              <a:rPr lang="en-GB" sz="1200" dirty="0">
                <a:effectLst/>
                <a:latin typeface="+mn-lt"/>
                <a:ea typeface="Times New Roman" panose="02020603050405020304" pitchFamily="18" charset="0"/>
                <a:cs typeface="Arial"/>
              </a:rPr>
              <a:t>from the Recruiting Force (RF) are R&amp;A’s specialist recruiters and are the only people who can offer careers advice. They should be contacted if a more focused careers presentation is required for any follow-up.</a:t>
            </a:r>
            <a:r>
              <a:rPr lang="en-GB" sz="1200" dirty="0">
                <a:latin typeface="+mn-lt"/>
                <a:ea typeface="Times New Roman" panose="02020603050405020304" pitchFamily="18" charset="0"/>
                <a:cs typeface="Arial"/>
              </a:rPr>
              <a:t> </a:t>
            </a:r>
            <a:endParaRPr lang="en-GB" sz="1200" u="sng" dirty="0">
              <a:effectLst/>
              <a:latin typeface="+mn-lt"/>
              <a:ea typeface="Times New Roman" panose="02020603050405020304" pitchFamily="18" charset="0"/>
            </a:endParaRPr>
          </a:p>
          <a:p>
            <a:endParaRPr lang="en-GB" sz="1200" u="sng" dirty="0">
              <a:effectLst/>
              <a:latin typeface="+mn-lt"/>
              <a:ea typeface="Times New Roman" panose="02020603050405020304" pitchFamily="18" charset="0"/>
            </a:endParaRPr>
          </a:p>
          <a:p>
            <a:r>
              <a:rPr lang="en-GB" sz="1200" b="1" u="sng" dirty="0">
                <a:effectLst/>
                <a:latin typeface="+mn-lt"/>
                <a:ea typeface="Times New Roman" panose="02020603050405020304" pitchFamily="18" charset="0"/>
                <a:cs typeface="Arial"/>
              </a:rPr>
              <a:t>Only children over the age of 15¾ are eligible to receive careers related content or advice</a:t>
            </a:r>
            <a:r>
              <a:rPr lang="en-GB" sz="1200" b="1" dirty="0">
                <a:effectLst/>
                <a:latin typeface="+mn-lt"/>
                <a:ea typeface="Times New Roman" panose="02020603050405020304" pitchFamily="18" charset="0"/>
                <a:cs typeface="Arial"/>
              </a:rPr>
              <a:t>.</a:t>
            </a:r>
          </a:p>
          <a:p>
            <a:endParaRPr lang="en-GB" sz="1200" b="1" dirty="0">
              <a:effectLst/>
              <a:latin typeface="+mn-lt"/>
              <a:ea typeface="Times New Roman" panose="02020603050405020304" pitchFamily="18" charset="0"/>
              <a:cs typeface="Arial"/>
            </a:endParaRPr>
          </a:p>
          <a:p>
            <a:r>
              <a:rPr lang="en-GB" sz="1200" b="0" dirty="0">
                <a:effectLst/>
                <a:latin typeface="+mn-lt"/>
                <a:ea typeface="Calibri" panose="020F0502020204030204" pitchFamily="34" charset="0"/>
              </a:rPr>
              <a:t>Below are the Recruiting Force Multiuser email addresses:</a:t>
            </a:r>
          </a:p>
          <a:p>
            <a:endParaRPr lang="en-GB" sz="1200" b="1" dirty="0">
              <a:effectLst/>
              <a:latin typeface="+mn-lt"/>
              <a:ea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1" u="none" dirty="0">
                <a:solidFill>
                  <a:schemeClr val="accent6">
                    <a:lumMod val="50000"/>
                  </a:schemeClr>
                </a:solidFill>
                <a:effectLst/>
                <a:latin typeface="+mn-lt"/>
                <a:ea typeface="Calibri" panose="020F0502020204030204" pitchFamily="34" charset="0"/>
              </a:rPr>
              <a:t>RF Scotland: </a:t>
            </a:r>
            <a:r>
              <a:rPr lang="en-GB" sz="1200" u="sng" dirty="0" err="1">
                <a:solidFill>
                  <a:schemeClr val="accent6">
                    <a:lumMod val="50000"/>
                  </a:schemeClr>
                </a:solidFill>
                <a:effectLst/>
                <a:latin typeface="+mn-lt"/>
                <a:ea typeface="Calibri" panose="020F0502020204030204" pitchFamily="34" charset="0"/>
              </a:rPr>
              <a:t>NAVYRA-RFSCOOUTREACHMAILBOX@mod.gov.uk</a:t>
            </a:r>
            <a:endParaRPr lang="en-GB" sz="1200" u="sng" dirty="0">
              <a:solidFill>
                <a:schemeClr val="accent6">
                  <a:lumMod val="50000"/>
                </a:schemeClr>
              </a:solidFill>
              <a:effectLst/>
              <a:latin typeface="+mn-lt"/>
              <a:ea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u="sng" dirty="0">
              <a:solidFill>
                <a:schemeClr val="accent6">
                  <a:lumMod val="50000"/>
                </a:schemeClr>
              </a:solidFill>
              <a:effectLst/>
              <a:latin typeface="+mn-lt"/>
              <a:ea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1" u="none" dirty="0">
                <a:solidFill>
                  <a:schemeClr val="accent6">
                    <a:lumMod val="50000"/>
                  </a:schemeClr>
                </a:solidFill>
                <a:effectLst/>
                <a:latin typeface="+mn-lt"/>
                <a:ea typeface="Calibri" panose="020F0502020204030204" pitchFamily="34" charset="0"/>
              </a:rPr>
              <a:t>RF Northern England &amp; Northern Ireland: </a:t>
            </a:r>
            <a:r>
              <a:rPr lang="en-GB" sz="1200" u="sng" dirty="0" err="1">
                <a:solidFill>
                  <a:schemeClr val="accent6">
                    <a:lumMod val="50000"/>
                  </a:schemeClr>
                </a:solidFill>
                <a:effectLst/>
                <a:latin typeface="+mn-lt"/>
                <a:ea typeface="Calibri" panose="020F0502020204030204" pitchFamily="34" charset="0"/>
              </a:rPr>
              <a:t>NAVYRA-RFNENIOUTREACHMAILBOX@mod.gov.uk</a:t>
            </a:r>
            <a:endParaRPr lang="en-GB" sz="1200" u="sng" dirty="0">
              <a:solidFill>
                <a:schemeClr val="accent6">
                  <a:lumMod val="50000"/>
                </a:schemeClr>
              </a:solidFill>
              <a:effectLst/>
              <a:latin typeface="+mn-lt"/>
              <a:ea typeface="Calibri" panose="020F0502020204030204" pitchFamily="34" charset="0"/>
            </a:endParaRPr>
          </a:p>
          <a:p>
            <a:pPr marL="0" indent="0">
              <a:buFont typeface="Arial" panose="020B0604020202020204" pitchFamily="34" charset="0"/>
              <a:buNone/>
            </a:pPr>
            <a:endParaRPr lang="en-GB" sz="1200" b="1" u="none" dirty="0">
              <a:solidFill>
                <a:schemeClr val="accent6">
                  <a:lumMod val="50000"/>
                </a:schemeClr>
              </a:solidFill>
              <a:effectLst/>
              <a:latin typeface="+mn-lt"/>
              <a:ea typeface="Calibri" panose="020F0502020204030204" pitchFamily="34" charset="0"/>
            </a:endParaRPr>
          </a:p>
          <a:p>
            <a:pPr marL="171450" indent="-171450">
              <a:buFont typeface="Arial" panose="020B0604020202020204" pitchFamily="34" charset="0"/>
              <a:buChar char="•"/>
            </a:pPr>
            <a:r>
              <a:rPr lang="en-GB" sz="1200" b="1" u="none" dirty="0">
                <a:solidFill>
                  <a:schemeClr val="accent6">
                    <a:lumMod val="50000"/>
                  </a:schemeClr>
                </a:solidFill>
                <a:effectLst/>
                <a:latin typeface="+mn-lt"/>
                <a:ea typeface="Calibri" panose="020F0502020204030204" pitchFamily="34" charset="0"/>
              </a:rPr>
              <a:t>RF Central Eastern England: </a:t>
            </a:r>
            <a:r>
              <a:rPr lang="en-GB" sz="1200" u="sng" dirty="0" err="1">
                <a:solidFill>
                  <a:schemeClr val="accent6">
                    <a:lumMod val="50000"/>
                  </a:schemeClr>
                </a:solidFill>
                <a:effectLst/>
                <a:latin typeface="+mn-lt"/>
                <a:ea typeface="Calibri" panose="020F0502020204030204" pitchFamily="34" charset="0"/>
              </a:rPr>
              <a:t>NAVYRA-RFCEEOUTREACHMAILBOX@mod.gov.uk</a:t>
            </a:r>
            <a:r>
              <a:rPr lang="en-GB" sz="1200" u="sng" dirty="0">
                <a:solidFill>
                  <a:schemeClr val="accent6">
                    <a:lumMod val="50000"/>
                  </a:schemeClr>
                </a:solidFill>
                <a:effectLst/>
                <a:latin typeface="+mn-lt"/>
                <a:ea typeface="Calibri" panose="020F0502020204030204" pitchFamily="34" charset="0"/>
              </a:rPr>
              <a:t> </a:t>
            </a:r>
          </a:p>
          <a:p>
            <a:pPr marL="171450" indent="-171450">
              <a:buFont typeface="Arial" panose="020B0604020202020204" pitchFamily="34" charset="0"/>
              <a:buChar char="•"/>
            </a:pPr>
            <a:endParaRPr lang="en-GB" sz="1200" u="sng" dirty="0">
              <a:solidFill>
                <a:schemeClr val="accent6">
                  <a:lumMod val="50000"/>
                </a:schemeClr>
              </a:solidFill>
              <a:effectLst/>
              <a:latin typeface="+mn-lt"/>
              <a:ea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1" u="none" dirty="0">
                <a:solidFill>
                  <a:schemeClr val="accent6">
                    <a:lumMod val="50000"/>
                  </a:schemeClr>
                </a:solidFill>
                <a:effectLst/>
                <a:latin typeface="+mn-lt"/>
                <a:ea typeface="Calibri" panose="020F0502020204030204" pitchFamily="34" charset="0"/>
              </a:rPr>
              <a:t>RF Wales &amp; West England: </a:t>
            </a:r>
            <a:r>
              <a:rPr lang="en-GB" sz="1200" u="sng" dirty="0" err="1">
                <a:solidFill>
                  <a:schemeClr val="accent6">
                    <a:lumMod val="50000"/>
                  </a:schemeClr>
                </a:solidFill>
                <a:effectLst/>
                <a:latin typeface="+mn-lt"/>
                <a:ea typeface="Calibri" panose="020F0502020204030204" pitchFamily="34" charset="0"/>
              </a:rPr>
              <a:t>NAVYRA-RFWWEOUTREACHMAILBOX@mod.gov.uk</a:t>
            </a:r>
            <a:endParaRPr lang="en-GB" sz="1200" u="sng" dirty="0">
              <a:solidFill>
                <a:schemeClr val="accent6">
                  <a:lumMod val="50000"/>
                </a:schemeClr>
              </a:solidFill>
              <a:effectLst/>
              <a:latin typeface="+mn-lt"/>
              <a:ea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u="sng" dirty="0">
              <a:solidFill>
                <a:schemeClr val="accent6">
                  <a:lumMod val="50000"/>
                </a:schemeClr>
              </a:solidFill>
              <a:effectLst/>
              <a:latin typeface="+mn-lt"/>
              <a:ea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1" u="none" dirty="0">
                <a:solidFill>
                  <a:schemeClr val="accent6">
                    <a:lumMod val="50000"/>
                  </a:schemeClr>
                </a:solidFill>
                <a:effectLst/>
                <a:latin typeface="+mn-lt"/>
                <a:ea typeface="Calibri" panose="020F0502020204030204" pitchFamily="34" charset="0"/>
              </a:rPr>
              <a:t>RF Greater London &amp; Southeast: </a:t>
            </a:r>
            <a:r>
              <a:rPr lang="en-GB" sz="1200" u="sng" dirty="0" err="1">
                <a:solidFill>
                  <a:schemeClr val="accent6">
                    <a:lumMod val="50000"/>
                  </a:schemeClr>
                </a:solidFill>
                <a:effectLst/>
                <a:latin typeface="+mn-lt"/>
                <a:ea typeface="Calibri" panose="020F0502020204030204" pitchFamily="34" charset="0"/>
              </a:rPr>
              <a:t>NAVYRA-RFGLSEOUTREACHMAILBOX@mod.gov.uk</a:t>
            </a:r>
            <a:endParaRPr lang="en-GB" sz="1200" u="sng" dirty="0">
              <a:solidFill>
                <a:schemeClr val="accent6">
                  <a:lumMod val="50000"/>
                </a:schemeClr>
              </a:solidFill>
              <a:effectLst/>
              <a:latin typeface="+mn-lt"/>
              <a:ea typeface="Calibri" panose="020F0502020204030204" pitchFamily="34" charset="0"/>
            </a:endParaRPr>
          </a:p>
          <a:p>
            <a:pPr marL="171450" indent="-171450">
              <a:buFont typeface="Arial" panose="020B0604020202020204" pitchFamily="34" charset="0"/>
              <a:buChar char="•"/>
            </a:pPr>
            <a:endParaRPr lang="en-GB" sz="1200" u="sng" dirty="0">
              <a:solidFill>
                <a:schemeClr val="accent6">
                  <a:lumMod val="50000"/>
                </a:schemeClr>
              </a:solidFill>
              <a:effectLst/>
              <a:latin typeface="+mn-lt"/>
              <a:ea typeface="Calibri" panose="020F0502020204030204" pitchFamily="34" charset="0"/>
            </a:endParaRPr>
          </a:p>
          <a:p>
            <a:pPr marL="171450" indent="-171450">
              <a:buFont typeface="Arial" panose="020B0604020202020204" pitchFamily="34" charset="0"/>
              <a:buChar char="•"/>
            </a:pPr>
            <a:r>
              <a:rPr lang="en-GB" sz="1200" b="1" u="none" dirty="0">
                <a:solidFill>
                  <a:schemeClr val="accent6">
                    <a:lumMod val="50000"/>
                  </a:schemeClr>
                </a:solidFill>
                <a:effectLst/>
                <a:latin typeface="+mn-lt"/>
                <a:ea typeface="Calibri" panose="020F0502020204030204" pitchFamily="34" charset="0"/>
              </a:rPr>
              <a:t>RF Southwest: </a:t>
            </a:r>
            <a:r>
              <a:rPr lang="en-GB" sz="1200" u="sng" dirty="0" err="1">
                <a:solidFill>
                  <a:schemeClr val="accent6">
                    <a:lumMod val="50000"/>
                  </a:schemeClr>
                </a:solidFill>
                <a:effectLst/>
                <a:latin typeface="+mn-lt"/>
                <a:ea typeface="Calibri" panose="020F0502020204030204" pitchFamily="34" charset="0"/>
              </a:rPr>
              <a:t>NAVYRA-RFSWOUTREACHMAILBOX@mod.gov.uk</a:t>
            </a:r>
            <a:endParaRPr lang="en-GB" sz="1200" u="sng" dirty="0">
              <a:solidFill>
                <a:schemeClr val="accent6">
                  <a:lumMod val="50000"/>
                </a:schemeClr>
              </a:solidFill>
              <a:effectLst/>
              <a:latin typeface="+mn-lt"/>
              <a:ea typeface="Calibri" panose="020F0502020204030204" pitchFamily="34" charset="0"/>
            </a:endParaRPr>
          </a:p>
          <a:p>
            <a:pPr marL="0" indent="0">
              <a:buFont typeface="Arial" panose="020B0604020202020204" pitchFamily="34" charset="0"/>
              <a:buNone/>
            </a:pPr>
            <a:endParaRPr lang="en-GB" sz="1200" u="sng" dirty="0">
              <a:solidFill>
                <a:schemeClr val="accent6">
                  <a:lumMod val="50000"/>
                </a:schemeClr>
              </a:solidFill>
              <a:effectLst/>
              <a:latin typeface="+mn-lt"/>
              <a:ea typeface="Calibri" panose="020F0502020204030204" pitchFamily="34" charset="0"/>
            </a:endParaRPr>
          </a:p>
          <a:p>
            <a:pPr algn="l" fontAlgn="base"/>
            <a:endParaRPr lang="en-GB" b="0" i="0" dirty="0">
              <a:solidFill>
                <a:srgbClr val="FFFFFF"/>
              </a:solidFill>
              <a:effectLst/>
              <a:latin typeface="inherit"/>
            </a:endParaRPr>
          </a:p>
        </p:txBody>
      </p:sp>
      <p:sp>
        <p:nvSpPr>
          <p:cNvPr id="4" name="Slide Number Placeholder 3"/>
          <p:cNvSpPr>
            <a:spLocks noGrp="1"/>
          </p:cNvSpPr>
          <p:nvPr>
            <p:ph type="sldNum" sz="quarter" idx="5"/>
          </p:nvPr>
        </p:nvSpPr>
        <p:spPr/>
        <p:txBody>
          <a:bodyPr/>
          <a:lstStyle/>
          <a:p>
            <a:fld id="{82EB7E2D-A44B-9D42-8F5E-64AAEC90E29E}" type="slidenum">
              <a:rPr lang="en-US" smtClean="0"/>
              <a:t>54</a:t>
            </a:fld>
            <a:endParaRPr lang="en-US"/>
          </a:p>
        </p:txBody>
      </p:sp>
    </p:spTree>
    <p:extLst>
      <p:ext uri="{BB962C8B-B14F-4D97-AF65-F5344CB8AC3E}">
        <p14:creationId xmlns:p14="http://schemas.microsoft.com/office/powerpoint/2010/main" val="20839598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r>
              <a:rPr lang="en-GB" b="1" i="0" u="sng" dirty="0">
                <a:solidFill>
                  <a:srgbClr val="FFFFFF"/>
                </a:solidFill>
                <a:effectLst/>
                <a:latin typeface="inherit"/>
              </a:rPr>
              <a:t>ENGINEERING </a:t>
            </a:r>
          </a:p>
          <a:p>
            <a:pPr algn="l">
              <a:buFont typeface="Arial" panose="020B0604020202020204" pitchFamily="34" charset="0"/>
              <a:buChar char="•"/>
            </a:pPr>
            <a:endParaRPr lang="en-GB" b="0" i="0" cap="all" dirty="0">
              <a:solidFill>
                <a:srgbClr val="FFFFFF"/>
              </a:solidFill>
              <a:effectLst/>
              <a:latin typeface="inherit"/>
            </a:endParaRPr>
          </a:p>
          <a:p>
            <a:pPr algn="l">
              <a:buFont typeface="Arial" panose="020B0604020202020204" pitchFamily="34" charset="0"/>
              <a:buChar char="•"/>
            </a:pPr>
            <a:r>
              <a:rPr lang="en-GB" b="1" i="0" cap="all" dirty="0">
                <a:solidFill>
                  <a:srgbClr val="FFFFFF"/>
                </a:solidFill>
                <a:effectLst/>
                <a:latin typeface="var(--heading-font-family)"/>
              </a:rPr>
              <a:t>A-level scholarship – (25 places in each year 12 and 13)</a:t>
            </a:r>
          </a:p>
          <a:p>
            <a:pPr lvl="1" algn="l">
              <a:buFont typeface="Arial" panose="020B0604020202020204" pitchFamily="34" charset="0"/>
              <a:buChar char="•"/>
            </a:pPr>
            <a:r>
              <a:rPr lang="en-GB" b="0" i="0" dirty="0">
                <a:solidFill>
                  <a:srgbClr val="40445E"/>
                </a:solidFill>
                <a:effectLst/>
                <a:latin typeface="Barlow" panose="00000500000000000000" pitchFamily="50" charset="0"/>
              </a:rPr>
              <a:t> You need:</a:t>
            </a:r>
          </a:p>
          <a:p>
            <a:pPr lvl="2" algn="l">
              <a:buFont typeface="Arial" panose="020B0604020202020204" pitchFamily="34" charset="0"/>
              <a:buChar char="•"/>
            </a:pPr>
            <a:r>
              <a:rPr lang="en-GB" b="0" i="0" dirty="0">
                <a:solidFill>
                  <a:srgbClr val="40445E"/>
                </a:solidFill>
                <a:effectLst/>
                <a:latin typeface="Barlow" panose="00000500000000000000" pitchFamily="50" charset="0"/>
              </a:rPr>
              <a:t>minimum requirement of 5 GCSEs at level 7 or higher (or equivalent), including Maths and English Language</a:t>
            </a:r>
            <a:endParaRPr lang="en-GB" b="1" i="0" cap="all" dirty="0">
              <a:solidFill>
                <a:srgbClr val="FFFFFF"/>
              </a:solidFill>
              <a:effectLst/>
              <a:latin typeface="var(--heading-font-family)"/>
            </a:endParaRPr>
          </a:p>
          <a:p>
            <a:pPr lvl="1" algn="l">
              <a:buFont typeface="Arial" panose="020B0604020202020204" pitchFamily="34" charset="0"/>
              <a:buChar char="•"/>
            </a:pPr>
            <a:r>
              <a:rPr lang="en-GB" b="0" i="0" dirty="0">
                <a:solidFill>
                  <a:srgbClr val="40445E"/>
                </a:solidFill>
                <a:effectLst/>
                <a:latin typeface="Barlow" panose="00000500000000000000" pitchFamily="50" charset="0"/>
              </a:rPr>
              <a:t>You’ll get:</a:t>
            </a:r>
          </a:p>
          <a:p>
            <a:pPr lvl="2" algn="l">
              <a:buFont typeface="Arial" panose="020B0604020202020204" pitchFamily="34" charset="0"/>
              <a:buChar char="•"/>
            </a:pPr>
            <a:r>
              <a:rPr lang="en-GB" b="0" i="0" dirty="0">
                <a:solidFill>
                  <a:srgbClr val="40445E"/>
                </a:solidFill>
                <a:effectLst/>
                <a:latin typeface="Barlow" panose="00000500000000000000" pitchFamily="50" charset="0"/>
              </a:rPr>
              <a:t>£1,500 per year while you study</a:t>
            </a:r>
          </a:p>
          <a:p>
            <a:pPr lvl="2" algn="l">
              <a:buFont typeface="Arial" panose="020B0604020202020204" pitchFamily="34" charset="0"/>
              <a:buChar char="•"/>
            </a:pPr>
            <a:r>
              <a:rPr lang="en-GB" b="0" i="0" dirty="0">
                <a:solidFill>
                  <a:srgbClr val="40445E"/>
                </a:solidFill>
                <a:effectLst/>
                <a:latin typeface="Barlow" panose="00000500000000000000" pitchFamily="50" charset="0"/>
              </a:rPr>
              <a:t>A conditional offer of a place in the Royal Navy. There, you’ll train as an Officer in one of three engineering branches. </a:t>
            </a:r>
          </a:p>
          <a:p>
            <a:pPr lvl="2" algn="l">
              <a:buFont typeface="Arial" panose="020B0604020202020204" pitchFamily="34" charset="0"/>
              <a:buChar char="•"/>
            </a:pPr>
            <a:r>
              <a:rPr lang="en-GB" b="0" i="0" dirty="0">
                <a:solidFill>
                  <a:srgbClr val="40445E"/>
                </a:solidFill>
                <a:effectLst/>
                <a:latin typeface="Barlow" panose="00000500000000000000" pitchFamily="50" charset="0"/>
              </a:rPr>
              <a:t>Engineer Officer scholarship students with 96 UCAS points will earn a place on a Defence STEM Undergraduate Scheme (DSUS) at a university of their choosing. </a:t>
            </a:r>
          </a:p>
          <a:p>
            <a:pPr lvl="2" algn="l">
              <a:buFont typeface="Arial" panose="020B0604020202020204" pitchFamily="34" charset="0"/>
              <a:buChar char="•"/>
            </a:pPr>
            <a:r>
              <a:rPr lang="en-GB" b="0" i="0" dirty="0">
                <a:solidFill>
                  <a:srgbClr val="40445E"/>
                </a:solidFill>
                <a:effectLst/>
                <a:latin typeface="Barlow" panose="00000500000000000000" pitchFamily="50" charset="0"/>
              </a:rPr>
              <a:t>Engineer Officer scholarship students with 144 UCAS points and selected at AIB will earn a place as a </a:t>
            </a:r>
            <a:r>
              <a:rPr lang="en-GB" b="0" i="0" dirty="0">
                <a:solidFill>
                  <a:srgbClr val="40445E"/>
                </a:solidFill>
                <a:effectLst/>
                <a:latin typeface="Barlow" panose="00000500000000000000" pitchFamily="50" charset="0"/>
                <a:hlinkClick r:id="rId3"/>
              </a:rPr>
              <a:t>University Cadetship Entrant (UCE) </a:t>
            </a:r>
            <a:r>
              <a:rPr lang="en-GB" b="0" i="0" dirty="0">
                <a:solidFill>
                  <a:srgbClr val="40445E"/>
                </a:solidFill>
                <a:effectLst/>
                <a:latin typeface="Barlow" panose="00000500000000000000" pitchFamily="50" charset="0"/>
              </a:rPr>
              <a:t>at a university of their choosing. First you will complete a year’s initial Officer training. That means entering BRNC in September and starting University the following September.</a:t>
            </a:r>
          </a:p>
          <a:p>
            <a:pPr lvl="2" algn="l">
              <a:buFont typeface="Arial" panose="020B0604020202020204" pitchFamily="34" charset="0"/>
              <a:buChar char="•"/>
            </a:pPr>
            <a:r>
              <a:rPr lang="en-GB" b="0" i="0" dirty="0">
                <a:solidFill>
                  <a:srgbClr val="40445E"/>
                </a:solidFill>
                <a:effectLst/>
                <a:latin typeface="Barlow" panose="00000500000000000000" pitchFamily="50" charset="0"/>
              </a:rPr>
              <a:t>Study your A-levels as a civilian before entering Service in September (UCE). Or start your degree on the </a:t>
            </a:r>
            <a:r>
              <a:rPr lang="en-GB" b="0" i="0" dirty="0">
                <a:solidFill>
                  <a:srgbClr val="40445E"/>
                </a:solidFill>
                <a:effectLst/>
                <a:latin typeface="Barlow" panose="00000500000000000000" pitchFamily="50" charset="0"/>
                <a:hlinkClick r:id="rId4"/>
              </a:rPr>
              <a:t>Defence STEM Undergraduate </a:t>
            </a:r>
            <a:r>
              <a:rPr lang="en-GB" b="0" i="0" dirty="0">
                <a:solidFill>
                  <a:srgbClr val="40445E"/>
                </a:solidFill>
                <a:effectLst/>
                <a:latin typeface="Barlow" panose="00000500000000000000" pitchFamily="50" charset="0"/>
              </a:rPr>
              <a:t>Scheme (DSUS).</a:t>
            </a:r>
          </a:p>
          <a:p>
            <a:pPr lvl="2" algn="l">
              <a:buFont typeface="Arial" panose="020B0604020202020204" pitchFamily="34" charset="0"/>
              <a:buChar char="•"/>
            </a:pPr>
            <a:r>
              <a:rPr lang="en-GB" b="0" i="0" dirty="0">
                <a:solidFill>
                  <a:srgbClr val="40445E"/>
                </a:solidFill>
                <a:effectLst/>
                <a:latin typeface="Barlow" panose="00000500000000000000" pitchFamily="50" charset="0"/>
              </a:rPr>
              <a:t>A streamlined route to a life where every day is different.</a:t>
            </a:r>
          </a:p>
          <a:p>
            <a:pPr lvl="0" algn="l">
              <a:buFont typeface="Arial" panose="020B0604020202020204" pitchFamily="34" charset="0"/>
              <a:buChar char="•"/>
            </a:pPr>
            <a:r>
              <a:rPr lang="en-GB" sz="1200" b="1" i="0" kern="1200" cap="all" dirty="0">
                <a:solidFill>
                  <a:srgbClr val="FFFFFF"/>
                </a:solidFill>
                <a:effectLst/>
                <a:latin typeface="var(--heading-font-family)"/>
                <a:ea typeface="+mn-ea"/>
                <a:cs typeface="+mn-cs"/>
              </a:rPr>
              <a:t>University Cadetship (Engineer) (5 spots per year)</a:t>
            </a:r>
          </a:p>
          <a:p>
            <a:pPr lvl="1" algn="l">
              <a:buFont typeface="Arial" panose="020B0604020202020204" pitchFamily="34" charset="0"/>
              <a:buChar char="•"/>
            </a:pPr>
            <a:r>
              <a:rPr lang="en-GB" b="0" i="0" u="none" strike="noStrike" kern="1200" baseline="0" dirty="0">
                <a:solidFill>
                  <a:schemeClr val="bg1"/>
                </a:solidFill>
                <a:effectLst/>
                <a:latin typeface="+mn-lt"/>
                <a:ea typeface="+mn-ea"/>
                <a:cs typeface="+mn-cs"/>
              </a:rPr>
              <a:t>You’ll need:</a:t>
            </a:r>
          </a:p>
          <a:p>
            <a:pPr lvl="2" algn="l">
              <a:buFont typeface="Arial" panose="020B0604020202020204" pitchFamily="34" charset="0"/>
              <a:buChar char="•"/>
            </a:pPr>
            <a:r>
              <a:rPr lang="en-GB" b="0" i="0" dirty="0">
                <a:solidFill>
                  <a:srgbClr val="40445E"/>
                </a:solidFill>
                <a:effectLst/>
                <a:latin typeface="Barlow" panose="00000500000000000000" pitchFamily="50" charset="0"/>
              </a:rPr>
              <a:t>Five GCSEs at grade 7 or higher, including English and Maths</a:t>
            </a:r>
          </a:p>
          <a:p>
            <a:pPr lvl="2" algn="l">
              <a:buFont typeface="Arial" panose="020B0604020202020204" pitchFamily="34" charset="0"/>
              <a:buChar char="•"/>
            </a:pPr>
            <a:r>
              <a:rPr lang="en-GB" b="0" i="0" dirty="0">
                <a:solidFill>
                  <a:srgbClr val="40445E"/>
                </a:solidFill>
                <a:effectLst/>
                <a:latin typeface="Barlow" panose="00000500000000000000" pitchFamily="50" charset="0"/>
              </a:rPr>
              <a:t>144 UCAS Points in non-overlapping subjects, with at least 80 in Math and an engineering-based science.</a:t>
            </a:r>
          </a:p>
          <a:p>
            <a:pPr lvl="2" algn="l">
              <a:buFont typeface="Arial" panose="020B0604020202020204" pitchFamily="34" charset="0"/>
              <a:buChar char="•"/>
            </a:pPr>
            <a:r>
              <a:rPr lang="en-GB" b="0" i="0" dirty="0">
                <a:solidFill>
                  <a:srgbClr val="40445E"/>
                </a:solidFill>
                <a:effectLst/>
                <a:latin typeface="Barlow" panose="00000500000000000000" pitchFamily="50" charset="0"/>
              </a:rPr>
              <a:t>High pass score at the Admiralty Interview Board (AIB) </a:t>
            </a:r>
          </a:p>
          <a:p>
            <a:pPr lvl="1" algn="l">
              <a:buFont typeface="Arial" panose="020B0604020202020204" pitchFamily="34" charset="0"/>
              <a:buChar char="•"/>
            </a:pPr>
            <a:r>
              <a:rPr lang="en-GB" b="0" i="0" dirty="0">
                <a:solidFill>
                  <a:srgbClr val="40445E"/>
                </a:solidFill>
                <a:effectLst/>
                <a:latin typeface="Barlow" panose="00000500000000000000" pitchFamily="50" charset="0"/>
              </a:rPr>
              <a:t>You’ll get:</a:t>
            </a:r>
          </a:p>
          <a:p>
            <a:pPr lvl="2" algn="l">
              <a:buFont typeface="Arial" panose="020B0604020202020204" pitchFamily="34" charset="0"/>
              <a:buChar char="•"/>
            </a:pPr>
            <a:r>
              <a:rPr lang="en-GB" b="0" i="0" dirty="0">
                <a:solidFill>
                  <a:srgbClr val="40445E"/>
                </a:solidFill>
                <a:effectLst/>
                <a:latin typeface="Barlow" panose="00000500000000000000" pitchFamily="50" charset="0"/>
              </a:rPr>
              <a:t>Join and complete BRNC Sep after completing A-Levels</a:t>
            </a:r>
          </a:p>
          <a:p>
            <a:pPr lvl="2" algn="l">
              <a:buFont typeface="Arial" panose="020B0604020202020204" pitchFamily="34" charset="0"/>
              <a:buChar char="•"/>
            </a:pPr>
            <a:r>
              <a:rPr lang="en-GB" b="0" i="0" dirty="0">
                <a:solidFill>
                  <a:srgbClr val="40445E"/>
                </a:solidFill>
                <a:effectLst/>
                <a:latin typeface="Barlow" panose="00000500000000000000" pitchFamily="50" charset="0"/>
              </a:rPr>
              <a:t>Flex to study at any UK Uni</a:t>
            </a:r>
          </a:p>
          <a:p>
            <a:pPr lvl="2" algn="l">
              <a:buFont typeface="Arial" panose="020B0604020202020204" pitchFamily="34" charset="0"/>
              <a:buChar char="•"/>
            </a:pPr>
            <a:r>
              <a:rPr lang="en-GB" b="0" i="0" dirty="0">
                <a:solidFill>
                  <a:srgbClr val="40445E"/>
                </a:solidFill>
                <a:effectLst/>
                <a:latin typeface="Barlow" panose="00000500000000000000" pitchFamily="50" charset="0"/>
              </a:rPr>
              <a:t>RN will pay a Salary, all fees, RN experience in holidays</a:t>
            </a:r>
          </a:p>
          <a:p>
            <a:pPr lvl="2" algn="l">
              <a:buFont typeface="Arial" panose="020B0604020202020204" pitchFamily="34" charset="0"/>
              <a:buChar char="•"/>
            </a:pPr>
            <a:r>
              <a:rPr lang="en-GB" b="0" i="0" dirty="0">
                <a:solidFill>
                  <a:srgbClr val="40445E"/>
                </a:solidFill>
                <a:effectLst/>
                <a:latin typeface="Barlow" panose="00000500000000000000" pitchFamily="50" charset="0"/>
              </a:rPr>
              <a:t>Guaranteed job as Engineering Officer</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i="0" cap="all" dirty="0">
                <a:solidFill>
                  <a:srgbClr val="FFFFFF"/>
                </a:solidFill>
                <a:effectLst/>
                <a:latin typeface="var(--heading-font-family)"/>
              </a:rPr>
              <a:t>Defence STEM undergraduate scheme – 105 places across 3 years usually take on 35 Y1 students each year but you can join at any time </a:t>
            </a:r>
          </a:p>
          <a:p>
            <a:pPr marL="457200" marR="0" lvl="1"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You'll need</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At least 96 UCAS points in 2 non-overlapping subjects (at least 64 points should be in Maths and an Engineering-based Science)</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5 GCSEs at grade 4 or higher including grade 6 or higher in both English Language and Mathematics</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There is no requirement for you to have been an A-level scholarship student</a:t>
            </a:r>
          </a:p>
          <a:p>
            <a:pPr marL="457200" marR="0" lvl="1"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You’ll get</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£5000 per year bursary </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University tuition fees paid up to a maximum of £9,250 a year </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The opportunity to earn training pay (up to 45 Training Days approximately £2000 per year) as a member of the associated University Royal Naval Unit (URNU)</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Experience service life before you start your career </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Get hands-on with some of our cutting-edge kit </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Opportunity to earn a place on a Master of Engineering course </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Guaranteed place on Royal Navy initial officer training at Britannia Royal Naval College (BRNC) on completion </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Fulfilling and challenging career as an Air, Weapon or Marine Engineer Officer working in the Surface Fleet or Submarine Service </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Chance to enjoy all aspects of university life. While laying the foundations for a successful engineering career that makes use of your qualifications and skills</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i="0" u="none" strike="noStrike" kern="1200" baseline="0" dirty="0">
              <a:solidFill>
                <a:schemeClr val="bg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i="0" u="sng" cap="all" dirty="0">
                <a:solidFill>
                  <a:srgbClr val="FFFFFF"/>
                </a:solidFill>
                <a:effectLst/>
                <a:latin typeface="var(--heading-font-family)"/>
              </a:rPr>
              <a:t>MEDICAL AND DENTAL</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1" i="0" u="sng" cap="all" dirty="0">
              <a:solidFill>
                <a:srgbClr val="FFFFFF"/>
              </a:solidFill>
              <a:effectLst/>
              <a:latin typeface="var(--heading-font-family)"/>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i="0" cap="all" dirty="0">
                <a:solidFill>
                  <a:srgbClr val="FFFFFF"/>
                </a:solidFill>
                <a:effectLst/>
                <a:latin typeface="var(--heading-font-family)"/>
              </a:rPr>
              <a:t>Medical and dental cadetship – 16 MO and 2 DO per year</a:t>
            </a:r>
          </a:p>
          <a:p>
            <a:pPr marL="457200" marR="0" lvl="1"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You'll need</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5 grades A*-C (9-4) Including English Language and Maths</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Studying at UK Medical School</a:t>
            </a:r>
          </a:p>
          <a:p>
            <a:pPr marL="457200" marR="0" lvl="1"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You’ll get</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The last 3 years of your Medical/Dental school tuition could be funded, and you’ll receive a salary while you study </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Opportunity to start a medical or dental career that takes you all over the world </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Medical training that matches that of NHS professionals. But with greater potential for further specialist training </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Support throughout your studies </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You’ll need to join your local University Royal Naval Unit (URNU) where there will be training courses for you to attend, making the transition to military life smoother</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i="0" cap="all" dirty="0">
                <a:solidFill>
                  <a:srgbClr val="FFFFFF"/>
                </a:solidFill>
                <a:effectLst/>
                <a:latin typeface="Big Shoulders Display" pitchFamily="50" charset="0"/>
              </a:rPr>
              <a:t>Student medical technicians and nurses – approx. 20-25 new joiners each year</a:t>
            </a:r>
          </a:p>
          <a:p>
            <a:pPr marL="457200" marR="0" lvl="1"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You'll need</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There are 5 roles with different criteria, but each gets the same benefits see the RN website for details…</a:t>
            </a:r>
          </a:p>
          <a:p>
            <a:pPr marL="457200" marR="0" lvl="1"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You’ll get</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10 weeks Initial Naval Training at HMS Raleigh before starting university on a full-time salary </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All your university fees paid for by us </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Subsidised accommodation </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Some extra money for food and living expenses. </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Live on a university campus with other tri-service military healthcare students. This will give you great support whilst you’re studying  </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Enjoy the social side of university too. </a:t>
            </a:r>
          </a:p>
          <a:p>
            <a:pPr marL="914400" marR="0" lvl="2"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bg1"/>
                </a:solidFill>
                <a:effectLst/>
                <a:latin typeface="+mn-lt"/>
                <a:ea typeface="+mn-ea"/>
                <a:cs typeface="+mn-cs"/>
              </a:rPr>
              <a:t>Opportunity to maintain your fitness and do military training and exercises. Plus, wider military support throughout your training. </a:t>
            </a:r>
          </a:p>
          <a:p>
            <a:pPr lvl="0" algn="l">
              <a:buFont typeface="Arial" panose="020B0604020202020204" pitchFamily="34" charset="0"/>
              <a:buChar char="•"/>
            </a:pPr>
            <a:endParaRPr lang="en-GB" b="0" i="0" dirty="0">
              <a:solidFill>
                <a:srgbClr val="40445E"/>
              </a:solidFill>
              <a:effectLst/>
              <a:latin typeface="Barlow" panose="00000500000000000000" pitchFamily="50" charset="0"/>
            </a:endParaRPr>
          </a:p>
          <a:p>
            <a:pPr lvl="2" algn="l">
              <a:buFont typeface="Arial" panose="020B0604020202020204" pitchFamily="34" charset="0"/>
              <a:buChar char="•"/>
            </a:pPr>
            <a:endParaRPr lang="en-GB" b="0" i="0" dirty="0">
              <a:solidFill>
                <a:srgbClr val="40445E"/>
              </a:solidFill>
              <a:effectLst/>
              <a:latin typeface="Barlow" panose="00000500000000000000" pitchFamily="50" charset="0"/>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lang="en-GB" b="1" i="0" cap="all" dirty="0">
              <a:solidFill>
                <a:srgbClr val="FFFFFF"/>
              </a:solidFill>
              <a:effectLst/>
              <a:latin typeface="var(--heading-font-family)"/>
            </a:endParaRPr>
          </a:p>
          <a:p>
            <a:pPr algn="l" fontAlgn="base"/>
            <a:endParaRPr lang="en-GB" b="0" i="0" dirty="0">
              <a:solidFill>
                <a:srgbClr val="FFFFFF"/>
              </a:solidFill>
              <a:effectLst/>
              <a:latin typeface="inherit"/>
            </a:endParaRPr>
          </a:p>
        </p:txBody>
      </p:sp>
      <p:sp>
        <p:nvSpPr>
          <p:cNvPr id="4" name="Slide Number Placeholder 3"/>
          <p:cNvSpPr>
            <a:spLocks noGrp="1"/>
          </p:cNvSpPr>
          <p:nvPr>
            <p:ph type="sldNum" sz="quarter" idx="5"/>
          </p:nvPr>
        </p:nvSpPr>
        <p:spPr/>
        <p:txBody>
          <a:bodyPr/>
          <a:lstStyle/>
          <a:p>
            <a:fld id="{82EB7E2D-A44B-9D42-8F5E-64AAEC90E29E}" type="slidenum">
              <a:rPr lang="en-US" smtClean="0"/>
              <a:t>55</a:t>
            </a:fld>
            <a:endParaRPr lang="en-US"/>
          </a:p>
        </p:txBody>
      </p:sp>
    </p:spTree>
    <p:extLst>
      <p:ext uri="{BB962C8B-B14F-4D97-AF65-F5344CB8AC3E}">
        <p14:creationId xmlns:p14="http://schemas.microsoft.com/office/powerpoint/2010/main" val="50949598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dirty="0"/>
              <a:t>FOR MORE INFORMATION ON THE ROYAL NAVY…</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56</a:t>
            </a:fld>
            <a:endParaRPr lang="en-US"/>
          </a:p>
        </p:txBody>
      </p:sp>
    </p:spTree>
    <p:extLst>
      <p:ext uri="{BB962C8B-B14F-4D97-AF65-F5344CB8AC3E}">
        <p14:creationId xmlns:p14="http://schemas.microsoft.com/office/powerpoint/2010/main" val="110146757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VISIT THE ROYAL NAVY WEBSITE</a:t>
            </a:r>
          </a:p>
          <a:p>
            <a:pPr algn="l" fontAlgn="base"/>
            <a:endParaRPr lang="en-GB" b="0" i="0" dirty="0">
              <a:solidFill>
                <a:srgbClr val="FFFFFF"/>
              </a:solidFill>
              <a:effectLst/>
              <a:latin typeface="inherit"/>
            </a:endParaRPr>
          </a:p>
          <a:p>
            <a:pPr algn="l" fontAlgn="base"/>
            <a:endParaRPr lang="en-GB" b="0" i="0" dirty="0">
              <a:solidFill>
                <a:srgbClr val="FFFFFF"/>
              </a:solidFill>
              <a:effectLst/>
              <a:latin typeface="inherit"/>
            </a:endParaRPr>
          </a:p>
        </p:txBody>
      </p:sp>
      <p:sp>
        <p:nvSpPr>
          <p:cNvPr id="4" name="Slide Number Placeholder 3"/>
          <p:cNvSpPr>
            <a:spLocks noGrp="1"/>
          </p:cNvSpPr>
          <p:nvPr>
            <p:ph type="sldNum" sz="quarter" idx="5"/>
          </p:nvPr>
        </p:nvSpPr>
        <p:spPr/>
        <p:txBody>
          <a:bodyPr/>
          <a:lstStyle/>
          <a:p>
            <a:fld id="{82EB7E2D-A44B-9D42-8F5E-64AAEC90E29E}" type="slidenum">
              <a:rPr lang="en-US" smtClean="0"/>
              <a:t>57</a:t>
            </a:fld>
            <a:endParaRPr lang="en-US"/>
          </a:p>
        </p:txBody>
      </p:sp>
    </p:spTree>
    <p:extLst>
      <p:ext uri="{BB962C8B-B14F-4D97-AF65-F5344CB8AC3E}">
        <p14:creationId xmlns:p14="http://schemas.microsoft.com/office/powerpoint/2010/main" val="124805175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3" Type="http://schemas.openxmlformats.org/officeDocument/2006/relationships/image" Target="../media/image16.png"/><Relationship Id="rId18" Type="http://schemas.openxmlformats.org/officeDocument/2006/relationships/image" Target="../media/image21.png"/><Relationship Id="rId26" Type="http://schemas.openxmlformats.org/officeDocument/2006/relationships/image" Target="../media/image29.png"/><Relationship Id="rId39" Type="http://schemas.openxmlformats.org/officeDocument/2006/relationships/image" Target="../media/image42.png"/><Relationship Id="rId21" Type="http://schemas.openxmlformats.org/officeDocument/2006/relationships/image" Target="../media/image24.png"/><Relationship Id="rId34" Type="http://schemas.openxmlformats.org/officeDocument/2006/relationships/image" Target="../media/image37.png"/><Relationship Id="rId42" Type="http://schemas.openxmlformats.org/officeDocument/2006/relationships/image" Target="../media/image45.png"/><Relationship Id="rId47" Type="http://schemas.openxmlformats.org/officeDocument/2006/relationships/image" Target="../media/image50.png"/><Relationship Id="rId50" Type="http://schemas.openxmlformats.org/officeDocument/2006/relationships/image" Target="../media/image53.png"/><Relationship Id="rId55" Type="http://schemas.openxmlformats.org/officeDocument/2006/relationships/image" Target="../media/image58.png"/><Relationship Id="rId63" Type="http://schemas.openxmlformats.org/officeDocument/2006/relationships/image" Target="../media/image66.png"/><Relationship Id="rId7" Type="http://schemas.openxmlformats.org/officeDocument/2006/relationships/image" Target="../media/image10.png"/><Relationship Id="rId2" Type="http://schemas.openxmlformats.org/officeDocument/2006/relationships/hyperlink" Target="https://modgovuk.sharepoint.com/sites/NavyGraphics-Portsmouth/SitePages/Assets.aspx" TargetMode="External"/><Relationship Id="rId16" Type="http://schemas.openxmlformats.org/officeDocument/2006/relationships/image" Target="../media/image19.png"/><Relationship Id="rId20" Type="http://schemas.openxmlformats.org/officeDocument/2006/relationships/image" Target="../media/image23.png"/><Relationship Id="rId29" Type="http://schemas.openxmlformats.org/officeDocument/2006/relationships/image" Target="../media/image32.png"/><Relationship Id="rId41" Type="http://schemas.openxmlformats.org/officeDocument/2006/relationships/image" Target="../media/image44.png"/><Relationship Id="rId54" Type="http://schemas.openxmlformats.org/officeDocument/2006/relationships/image" Target="../media/image57.png"/><Relationship Id="rId62" Type="http://schemas.openxmlformats.org/officeDocument/2006/relationships/image" Target="../media/image65.png"/><Relationship Id="rId1" Type="http://schemas.openxmlformats.org/officeDocument/2006/relationships/slideMaster" Target="../slideMasters/slideMaster1.xml"/><Relationship Id="rId6" Type="http://schemas.openxmlformats.org/officeDocument/2006/relationships/image" Target="../media/image9.png"/><Relationship Id="rId11" Type="http://schemas.openxmlformats.org/officeDocument/2006/relationships/image" Target="../media/image14.png"/><Relationship Id="rId24" Type="http://schemas.openxmlformats.org/officeDocument/2006/relationships/image" Target="../media/image27.png"/><Relationship Id="rId32" Type="http://schemas.openxmlformats.org/officeDocument/2006/relationships/image" Target="../media/image35.png"/><Relationship Id="rId37" Type="http://schemas.openxmlformats.org/officeDocument/2006/relationships/image" Target="../media/image40.png"/><Relationship Id="rId40" Type="http://schemas.openxmlformats.org/officeDocument/2006/relationships/image" Target="../media/image43.png"/><Relationship Id="rId45" Type="http://schemas.openxmlformats.org/officeDocument/2006/relationships/image" Target="../media/image48.png"/><Relationship Id="rId53" Type="http://schemas.openxmlformats.org/officeDocument/2006/relationships/image" Target="../media/image56.png"/><Relationship Id="rId58" Type="http://schemas.openxmlformats.org/officeDocument/2006/relationships/image" Target="../media/image61.png"/><Relationship Id="rId5" Type="http://schemas.openxmlformats.org/officeDocument/2006/relationships/image" Target="../media/image8.png"/><Relationship Id="rId15" Type="http://schemas.openxmlformats.org/officeDocument/2006/relationships/image" Target="../media/image18.png"/><Relationship Id="rId23" Type="http://schemas.openxmlformats.org/officeDocument/2006/relationships/image" Target="../media/image26.png"/><Relationship Id="rId28" Type="http://schemas.openxmlformats.org/officeDocument/2006/relationships/image" Target="../media/image31.png"/><Relationship Id="rId36" Type="http://schemas.openxmlformats.org/officeDocument/2006/relationships/image" Target="../media/image39.png"/><Relationship Id="rId49" Type="http://schemas.openxmlformats.org/officeDocument/2006/relationships/image" Target="../media/image52.png"/><Relationship Id="rId57" Type="http://schemas.openxmlformats.org/officeDocument/2006/relationships/image" Target="../media/image60.png"/><Relationship Id="rId61" Type="http://schemas.openxmlformats.org/officeDocument/2006/relationships/image" Target="../media/image64.png"/><Relationship Id="rId10" Type="http://schemas.openxmlformats.org/officeDocument/2006/relationships/image" Target="../media/image13.png"/><Relationship Id="rId19" Type="http://schemas.openxmlformats.org/officeDocument/2006/relationships/image" Target="../media/image22.png"/><Relationship Id="rId31" Type="http://schemas.openxmlformats.org/officeDocument/2006/relationships/image" Target="../media/image34.png"/><Relationship Id="rId44" Type="http://schemas.openxmlformats.org/officeDocument/2006/relationships/image" Target="../media/image47.png"/><Relationship Id="rId52" Type="http://schemas.openxmlformats.org/officeDocument/2006/relationships/image" Target="../media/image55.png"/><Relationship Id="rId60" Type="http://schemas.openxmlformats.org/officeDocument/2006/relationships/image" Target="../media/image63.png"/><Relationship Id="rId4" Type="http://schemas.openxmlformats.org/officeDocument/2006/relationships/image" Target="../media/image7.png"/><Relationship Id="rId9" Type="http://schemas.openxmlformats.org/officeDocument/2006/relationships/image" Target="../media/image12.png"/><Relationship Id="rId14" Type="http://schemas.openxmlformats.org/officeDocument/2006/relationships/image" Target="../media/image17.png"/><Relationship Id="rId22" Type="http://schemas.openxmlformats.org/officeDocument/2006/relationships/image" Target="../media/image25.png"/><Relationship Id="rId27" Type="http://schemas.openxmlformats.org/officeDocument/2006/relationships/image" Target="../media/image30.png"/><Relationship Id="rId30" Type="http://schemas.openxmlformats.org/officeDocument/2006/relationships/image" Target="../media/image33.png"/><Relationship Id="rId35" Type="http://schemas.openxmlformats.org/officeDocument/2006/relationships/image" Target="../media/image38.png"/><Relationship Id="rId43" Type="http://schemas.openxmlformats.org/officeDocument/2006/relationships/image" Target="../media/image46.png"/><Relationship Id="rId48" Type="http://schemas.openxmlformats.org/officeDocument/2006/relationships/image" Target="../media/image51.png"/><Relationship Id="rId56" Type="http://schemas.openxmlformats.org/officeDocument/2006/relationships/image" Target="../media/image59.png"/><Relationship Id="rId64" Type="http://schemas.openxmlformats.org/officeDocument/2006/relationships/image" Target="../media/image67.png"/><Relationship Id="rId8" Type="http://schemas.openxmlformats.org/officeDocument/2006/relationships/image" Target="../media/image11.png"/><Relationship Id="rId51" Type="http://schemas.openxmlformats.org/officeDocument/2006/relationships/image" Target="../media/image54.png"/><Relationship Id="rId3" Type="http://schemas.openxmlformats.org/officeDocument/2006/relationships/image" Target="../media/image6.png"/><Relationship Id="rId12" Type="http://schemas.openxmlformats.org/officeDocument/2006/relationships/image" Target="../media/image15.png"/><Relationship Id="rId17" Type="http://schemas.openxmlformats.org/officeDocument/2006/relationships/image" Target="../media/image20.png"/><Relationship Id="rId25" Type="http://schemas.openxmlformats.org/officeDocument/2006/relationships/image" Target="../media/image28.png"/><Relationship Id="rId33" Type="http://schemas.openxmlformats.org/officeDocument/2006/relationships/image" Target="../media/image36.png"/><Relationship Id="rId38" Type="http://schemas.openxmlformats.org/officeDocument/2006/relationships/image" Target="../media/image41.png"/><Relationship Id="rId46" Type="http://schemas.openxmlformats.org/officeDocument/2006/relationships/image" Target="../media/image49.png"/><Relationship Id="rId59" Type="http://schemas.openxmlformats.org/officeDocument/2006/relationships/image" Target="../media/image62.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2.png"/><Relationship Id="rId1" Type="http://schemas.openxmlformats.org/officeDocument/2006/relationships/slideMaster" Target="../slideMasters/slideMaster2.xml"/><Relationship Id="rId4" Type="http://schemas.openxmlformats.org/officeDocument/2006/relationships/image" Target="../media/image70.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2.png"/><Relationship Id="rId1" Type="http://schemas.openxmlformats.org/officeDocument/2006/relationships/slideMaster" Target="../slideMasters/slideMaster2.xml"/><Relationship Id="rId4" Type="http://schemas.openxmlformats.org/officeDocument/2006/relationships/image" Target="../media/image70.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2.png"/><Relationship Id="rId1" Type="http://schemas.openxmlformats.org/officeDocument/2006/relationships/slideMaster" Target="../slideMasters/slideMaster2.xml"/><Relationship Id="rId4" Type="http://schemas.openxmlformats.org/officeDocument/2006/relationships/image" Target="../media/image70.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2.png"/><Relationship Id="rId1" Type="http://schemas.openxmlformats.org/officeDocument/2006/relationships/slideMaster" Target="../slideMasters/slideMaster2.xml"/><Relationship Id="rId4" Type="http://schemas.openxmlformats.org/officeDocument/2006/relationships/image" Target="../media/image70.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2.png"/><Relationship Id="rId1" Type="http://schemas.openxmlformats.org/officeDocument/2006/relationships/slideMaster" Target="../slideMasters/slideMaster2.xml"/><Relationship Id="rId4" Type="http://schemas.openxmlformats.org/officeDocument/2006/relationships/image" Target="../media/image70.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2.png"/><Relationship Id="rId1" Type="http://schemas.openxmlformats.org/officeDocument/2006/relationships/slideMaster" Target="../slideMasters/slideMaster2.xml"/><Relationship Id="rId4" Type="http://schemas.openxmlformats.org/officeDocument/2006/relationships/image" Target="../media/image70.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7.png"/><Relationship Id="rId1" Type="http://schemas.openxmlformats.org/officeDocument/2006/relationships/slideMaster" Target="../slideMasters/slideMaster9.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8.png"/><Relationship Id="rId1" Type="http://schemas.openxmlformats.org/officeDocument/2006/relationships/slideMaster" Target="../slideMasters/slideMaster9.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9.png"/><Relationship Id="rId1" Type="http://schemas.openxmlformats.org/officeDocument/2006/relationships/slideMaster" Target="../slideMasters/slideMaster9.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0.png"/><Relationship Id="rId1" Type="http://schemas.openxmlformats.org/officeDocument/2006/relationships/slideMaster" Target="../slideMasters/slideMaster9.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1.png"/><Relationship Id="rId1" Type="http://schemas.openxmlformats.org/officeDocument/2006/relationships/slideMaster" Target="../slideMasters/slideMaster9.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2.png"/><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emplate Guide 1">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5B4F9B4-F436-5E49-B920-A8AB06E95329}"/>
              </a:ext>
            </a:extLst>
          </p:cNvPr>
          <p:cNvSpPr/>
          <p:nvPr userDrawn="1"/>
        </p:nvSpPr>
        <p:spPr>
          <a:xfrm>
            <a:off x="9177798" y="4577988"/>
            <a:ext cx="3014201" cy="11951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EC3C277-A0BF-364A-9D7D-1D9074359AA2}"/>
              </a:ext>
            </a:extLst>
          </p:cNvPr>
          <p:cNvSpPr txBox="1"/>
          <p:nvPr userDrawn="1"/>
        </p:nvSpPr>
        <p:spPr>
          <a:xfrm>
            <a:off x="271002" y="304801"/>
            <a:ext cx="8287461" cy="3847207"/>
          </a:xfrm>
          <a:prstGeom prst="rect">
            <a:avLst/>
          </a:prstGeom>
          <a:noFill/>
        </p:spPr>
        <p:txBody>
          <a:bodyPr wrap="square" rtlCol="0">
            <a:spAutoFit/>
          </a:bodyPr>
          <a:lstStyle/>
          <a:p>
            <a:r>
              <a:rPr lang="en-US" sz="1800" b="1" i="0" dirty="0">
                <a:latin typeface="Barlow SemiBold" pitchFamily="2" charset="77"/>
              </a:rPr>
              <a:t>Creative template usage guide:</a:t>
            </a:r>
          </a:p>
          <a:p>
            <a:endParaRPr lang="en-US" sz="1800" b="0" i="0" dirty="0">
              <a:latin typeface="Barlow" pitchFamily="2" charset="77"/>
            </a:endParaRPr>
          </a:p>
          <a:p>
            <a:r>
              <a:rPr lang="en-US" sz="1600" b="0" i="0" dirty="0">
                <a:latin typeface="Barlow" pitchFamily="2" charset="77"/>
              </a:rPr>
              <a:t>To add a new slide, click the </a:t>
            </a:r>
            <a:r>
              <a:rPr lang="en-US" sz="1600" b="0" i="0" dirty="0">
                <a:solidFill>
                  <a:schemeClr val="accent1"/>
                </a:solidFill>
                <a:latin typeface="Barlow" pitchFamily="2" charset="77"/>
              </a:rPr>
              <a:t>‘Home’ </a:t>
            </a:r>
            <a:r>
              <a:rPr lang="en-US" sz="1600" b="0" i="0" dirty="0">
                <a:latin typeface="Barlow" pitchFamily="2" charset="77"/>
              </a:rPr>
              <a:t>tab in the top ribbon, then </a:t>
            </a:r>
            <a:r>
              <a:rPr lang="en-US" sz="1600" b="0" i="0" dirty="0">
                <a:solidFill>
                  <a:schemeClr val="accent1"/>
                </a:solidFill>
                <a:latin typeface="Barlow" pitchFamily="2" charset="77"/>
              </a:rPr>
              <a:t>‘Layout’ </a:t>
            </a:r>
            <a:r>
              <a:rPr lang="en-US" sz="1600" b="0" i="0" dirty="0">
                <a:latin typeface="Barlow" pitchFamily="2" charset="77"/>
              </a:rPr>
              <a:t>to select a slide format.</a:t>
            </a:r>
          </a:p>
          <a:p>
            <a:endParaRPr lang="en-US" sz="1600" b="0" i="0" dirty="0">
              <a:latin typeface="Barlow" pitchFamily="2" charset="77"/>
            </a:endParaRPr>
          </a:p>
          <a:p>
            <a:pPr marL="0" indent="0">
              <a:buFont typeface="Arial" panose="020B0604020202020204" pitchFamily="34" charset="0"/>
              <a:buNone/>
            </a:pPr>
            <a:r>
              <a:rPr lang="en-US" sz="1600" b="0" i="0" dirty="0">
                <a:latin typeface="Barlow" pitchFamily="2" charset="77"/>
              </a:rPr>
              <a:t>Choose from 3 slide types including;</a:t>
            </a:r>
          </a:p>
          <a:p>
            <a:pPr marL="742950" lvl="1" indent="-285750">
              <a:buFont typeface="Arial" panose="020B0604020202020204" pitchFamily="34" charset="0"/>
              <a:buChar char="•"/>
            </a:pPr>
            <a:r>
              <a:rPr lang="en-US" sz="1600" b="0" i="0" dirty="0">
                <a:latin typeface="Barlow" pitchFamily="2" charset="77"/>
              </a:rPr>
              <a:t>Title slides</a:t>
            </a:r>
          </a:p>
          <a:p>
            <a:pPr marL="742950" lvl="1" indent="-285750">
              <a:buFont typeface="Arial" panose="020B0604020202020204" pitchFamily="34" charset="0"/>
              <a:buChar char="•"/>
            </a:pPr>
            <a:r>
              <a:rPr lang="en-US" sz="1600" b="0" i="0" dirty="0">
                <a:latin typeface="Barlow" pitchFamily="2" charset="77"/>
              </a:rPr>
              <a:t>Text slides</a:t>
            </a:r>
          </a:p>
          <a:p>
            <a:pPr marL="742950" lvl="1" indent="-285750">
              <a:buFont typeface="Arial" panose="020B0604020202020204" pitchFamily="34" charset="0"/>
              <a:buChar char="•"/>
            </a:pPr>
            <a:r>
              <a:rPr lang="en-US" sz="1600" b="0" i="0" dirty="0">
                <a:latin typeface="Barlow" pitchFamily="2" charset="77"/>
              </a:rPr>
              <a:t>Closing slides</a:t>
            </a:r>
          </a:p>
          <a:p>
            <a:pPr marL="457200" lvl="1" indent="0">
              <a:buFont typeface="Arial" panose="020B0604020202020204" pitchFamily="34" charset="0"/>
              <a:buNone/>
            </a:pPr>
            <a:endParaRPr lang="en-US" sz="1600" b="0" i="0" dirty="0">
              <a:latin typeface="Barlow" pitchFamily="2" charset="77"/>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600" b="0" i="0" dirty="0" err="1">
                <a:latin typeface="Barlow" pitchFamily="2" charset="77"/>
              </a:rPr>
              <a:t>Colours</a:t>
            </a:r>
            <a:r>
              <a:rPr lang="en-US" sz="1600" b="0" i="0" dirty="0">
                <a:latin typeface="Barlow" pitchFamily="2" charset="77"/>
              </a:rPr>
              <a:t> used in the PowerPoint should be any of our Core </a:t>
            </a:r>
            <a:r>
              <a:rPr lang="en-US" sz="1600" b="0" i="0" dirty="0" err="1">
                <a:latin typeface="Barlow" pitchFamily="2" charset="77"/>
              </a:rPr>
              <a:t>Colours</a:t>
            </a:r>
            <a:r>
              <a:rPr lang="en-US" sz="1600" b="0" i="0" dirty="0">
                <a:latin typeface="Barlow" pitchFamily="2" charset="77"/>
              </a:rPr>
              <a:t> in the swatches on the right, plus black and white. These are pre-loaded as the theme </a:t>
            </a:r>
            <a:r>
              <a:rPr lang="en-US" sz="1600" b="0" i="0" dirty="0" err="1">
                <a:latin typeface="Barlow" pitchFamily="2" charset="77"/>
              </a:rPr>
              <a:t>colours</a:t>
            </a:r>
            <a:r>
              <a:rPr lang="en-US" sz="1600" b="0" i="0" dirty="0">
                <a:latin typeface="Barlow" pitchFamily="2" charset="77"/>
              </a:rPr>
              <a:t>.</a:t>
            </a:r>
          </a:p>
          <a:p>
            <a:pPr marL="0" lvl="0" indent="0">
              <a:buFont typeface="Arial" panose="020B0604020202020204" pitchFamily="34" charset="0"/>
              <a:buNone/>
            </a:pPr>
            <a:endParaRPr lang="en-US" sz="1600" b="0" i="0" dirty="0">
              <a:latin typeface="Barlow" pitchFamily="2" charset="77"/>
            </a:endParaRPr>
          </a:p>
          <a:p>
            <a:pPr marL="0" lvl="0" indent="0">
              <a:buFont typeface="Arial" panose="020B0604020202020204" pitchFamily="34" charset="0"/>
              <a:buNone/>
            </a:pPr>
            <a:r>
              <a:rPr lang="en-US" sz="1600" b="0" i="0" dirty="0">
                <a:latin typeface="Barlow" pitchFamily="2" charset="77"/>
              </a:rPr>
              <a:t>If additional text is added, use any iteration of the font </a:t>
            </a:r>
            <a:r>
              <a:rPr lang="en-US" sz="1600" b="1" i="0" dirty="0">
                <a:latin typeface="Barlow ExtraBold" pitchFamily="2" charset="77"/>
              </a:rPr>
              <a:t>Barlow</a:t>
            </a:r>
            <a:r>
              <a:rPr lang="en-US" sz="1600" b="0" i="0" dirty="0">
                <a:latin typeface="Barlow" pitchFamily="2" charset="77"/>
              </a:rPr>
              <a:t>.</a:t>
            </a:r>
          </a:p>
          <a:p>
            <a:pPr marL="0" lvl="0" indent="0">
              <a:buFont typeface="Arial" panose="020B0604020202020204" pitchFamily="34" charset="0"/>
              <a:buNone/>
            </a:pPr>
            <a:r>
              <a:rPr lang="en-US" sz="1600" b="0" i="0" dirty="0">
                <a:latin typeface="Barlow" pitchFamily="2" charset="77"/>
              </a:rPr>
              <a:t>For bolder headings, consider using </a:t>
            </a:r>
            <a:r>
              <a:rPr lang="en-US" sz="1600" b="1" i="0" dirty="0">
                <a:latin typeface="Big Shoulders Display Black" pitchFamily="2" charset="77"/>
              </a:rPr>
              <a:t>BIG SHOULDERS DISPLAY BLACK </a:t>
            </a:r>
            <a:r>
              <a:rPr lang="en-US" sz="1600" b="0" i="0" dirty="0">
                <a:latin typeface="Barlow" pitchFamily="2" charset="77"/>
              </a:rPr>
              <a:t>in all caps.</a:t>
            </a:r>
          </a:p>
          <a:p>
            <a:pPr marL="0" lvl="0" indent="0">
              <a:buFont typeface="Arial" panose="020B0604020202020204" pitchFamily="34" charset="0"/>
              <a:buNone/>
            </a:pPr>
            <a:r>
              <a:rPr lang="en-US" sz="1600" b="0" i="0" dirty="0">
                <a:latin typeface="Barlow" pitchFamily="2" charset="77"/>
              </a:rPr>
              <a:t>Body text </a:t>
            </a:r>
            <a:r>
              <a:rPr lang="en-US" sz="1600" b="0" i="0" dirty="0" err="1">
                <a:latin typeface="Barlow" pitchFamily="2" charset="77"/>
              </a:rPr>
              <a:t>colour</a:t>
            </a:r>
            <a:r>
              <a:rPr lang="en-US" sz="1600" b="0" i="0" dirty="0">
                <a:latin typeface="Barlow" pitchFamily="2" charset="77"/>
              </a:rPr>
              <a:t> should be kept to white or black where possible to ensure high accessibility.</a:t>
            </a:r>
          </a:p>
        </p:txBody>
      </p:sp>
      <p:pic>
        <p:nvPicPr>
          <p:cNvPr id="7" name="Picture 6">
            <a:extLst>
              <a:ext uri="{FF2B5EF4-FFF2-40B4-BE49-F238E27FC236}">
                <a16:creationId xmlns:a16="http://schemas.microsoft.com/office/drawing/2014/main" id="{D8E972BC-6BCC-8540-81B4-5B3A3122DB2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335215" y="4760171"/>
            <a:ext cx="684841" cy="818004"/>
          </a:xfrm>
          <a:prstGeom prst="rect">
            <a:avLst/>
          </a:prstGeom>
        </p:spPr>
      </p:pic>
      <p:pic>
        <p:nvPicPr>
          <p:cNvPr id="8" name="Picture 7">
            <a:extLst>
              <a:ext uri="{FF2B5EF4-FFF2-40B4-BE49-F238E27FC236}">
                <a16:creationId xmlns:a16="http://schemas.microsoft.com/office/drawing/2014/main" id="{E08B1FF7-C4E2-B843-B64B-C543025474C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9421946" y="4723074"/>
            <a:ext cx="755744" cy="892198"/>
          </a:xfrm>
          <a:prstGeom prst="rect">
            <a:avLst/>
          </a:prstGeom>
        </p:spPr>
      </p:pic>
      <p:pic>
        <p:nvPicPr>
          <p:cNvPr id="9" name="Picture 8">
            <a:extLst>
              <a:ext uri="{FF2B5EF4-FFF2-40B4-BE49-F238E27FC236}">
                <a16:creationId xmlns:a16="http://schemas.microsoft.com/office/drawing/2014/main" id="{39FE825C-61FF-3141-917C-22F94BA3FBF5}"/>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1177582" y="4716977"/>
            <a:ext cx="743417" cy="898295"/>
          </a:xfrm>
          <a:prstGeom prst="rect">
            <a:avLst/>
          </a:prstGeom>
        </p:spPr>
      </p:pic>
      <p:grpSp>
        <p:nvGrpSpPr>
          <p:cNvPr id="4" name="Group 3">
            <a:extLst>
              <a:ext uri="{FF2B5EF4-FFF2-40B4-BE49-F238E27FC236}">
                <a16:creationId xmlns:a16="http://schemas.microsoft.com/office/drawing/2014/main" id="{90315B8F-5C81-0741-8F60-7D7D1AA15305}"/>
              </a:ext>
            </a:extLst>
          </p:cNvPr>
          <p:cNvGrpSpPr/>
          <p:nvPr userDrawn="1"/>
        </p:nvGrpSpPr>
        <p:grpSpPr>
          <a:xfrm>
            <a:off x="9603771" y="537407"/>
            <a:ext cx="2147727" cy="3801125"/>
            <a:chOff x="8983182" y="1045"/>
            <a:chExt cx="2147727" cy="3801125"/>
          </a:xfrm>
        </p:grpSpPr>
        <p:pic>
          <p:nvPicPr>
            <p:cNvPr id="10" name="Picture 9">
              <a:extLst>
                <a:ext uri="{FF2B5EF4-FFF2-40B4-BE49-F238E27FC236}">
                  <a16:creationId xmlns:a16="http://schemas.microsoft.com/office/drawing/2014/main" id="{5877529B-AA2D-DD41-9C58-AE959ABBC034}"/>
                </a:ext>
              </a:extLst>
            </p:cNvPr>
            <p:cNvPicPr>
              <a:picLocks noChangeAspect="1"/>
            </p:cNvPicPr>
            <p:nvPr userDrawn="1"/>
          </p:nvPicPr>
          <p:blipFill rotWithShape="1">
            <a:blip r:embed="rId5" cstate="print">
              <a:extLst>
                <a:ext uri="{28A0092B-C50C-407E-A947-70E740481C1C}">
                  <a14:useLocalDpi xmlns:a14="http://schemas.microsoft.com/office/drawing/2010/main"/>
                </a:ext>
              </a:extLst>
            </a:blip>
            <a:srcRect/>
            <a:stretch/>
          </p:blipFill>
          <p:spPr>
            <a:xfrm>
              <a:off x="8983182" y="1045"/>
              <a:ext cx="1331091" cy="3801125"/>
            </a:xfrm>
            <a:prstGeom prst="rect">
              <a:avLst/>
            </a:prstGeom>
          </p:spPr>
        </p:pic>
        <p:pic>
          <p:nvPicPr>
            <p:cNvPr id="12" name="Picture 11">
              <a:extLst>
                <a:ext uri="{FF2B5EF4-FFF2-40B4-BE49-F238E27FC236}">
                  <a16:creationId xmlns:a16="http://schemas.microsoft.com/office/drawing/2014/main" id="{79A952E2-DA65-5344-8512-C40295D68406}"/>
                </a:ext>
              </a:extLst>
            </p:cNvPr>
            <p:cNvPicPr>
              <a:picLocks noChangeAspect="1"/>
            </p:cNvPicPr>
            <p:nvPr userDrawn="1"/>
          </p:nvPicPr>
          <p:blipFill rotWithShape="1">
            <a:blip r:embed="rId6" cstate="print">
              <a:extLst>
                <a:ext uri="{28A0092B-C50C-407E-A947-70E740481C1C}">
                  <a14:useLocalDpi xmlns:a14="http://schemas.microsoft.com/office/drawing/2010/main"/>
                </a:ext>
              </a:extLst>
            </a:blip>
            <a:srcRect/>
            <a:stretch/>
          </p:blipFill>
          <p:spPr>
            <a:xfrm>
              <a:off x="9799818" y="240501"/>
              <a:ext cx="1331091" cy="3056876"/>
            </a:xfrm>
            <a:prstGeom prst="rect">
              <a:avLst/>
            </a:prstGeom>
          </p:spPr>
        </p:pic>
      </p:grpSp>
    </p:spTree>
    <p:extLst>
      <p:ext uri="{BB962C8B-B14F-4D97-AF65-F5344CB8AC3E}">
        <p14:creationId xmlns:p14="http://schemas.microsoft.com/office/powerpoint/2010/main" val="944260772"/>
      </p:ext>
    </p:extLst>
  </p:cSld>
  <p:clrMapOvr>
    <a:masterClrMapping/>
  </p:clrMapOvr>
  <p:transition spd="slow">
    <p:push/>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emplate Guide 2">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C3C277-A0BF-364A-9D7D-1D9074359AA2}"/>
              </a:ext>
            </a:extLst>
          </p:cNvPr>
          <p:cNvSpPr txBox="1"/>
          <p:nvPr userDrawn="1"/>
        </p:nvSpPr>
        <p:spPr>
          <a:xfrm>
            <a:off x="271002" y="304801"/>
            <a:ext cx="11649995" cy="4832092"/>
          </a:xfrm>
          <a:prstGeom prst="rect">
            <a:avLst/>
          </a:prstGeom>
          <a:noFill/>
        </p:spPr>
        <p:txBody>
          <a:bodyPr wrap="square" rtlCol="0">
            <a:spAutoFit/>
          </a:bodyPr>
          <a:lstStyle/>
          <a:p>
            <a:r>
              <a:rPr lang="en-US" sz="1800" b="1" i="0" dirty="0">
                <a:latin typeface="Barlow SemiBold" pitchFamily="2" charset="77"/>
              </a:rPr>
              <a:t>Creative template usage guide (continued):</a:t>
            </a:r>
          </a:p>
          <a:p>
            <a:endParaRPr lang="en-US" sz="1800" b="0" i="0" dirty="0">
              <a:latin typeface="Barlow" pitchFamily="2" charset="77"/>
            </a:endParaRPr>
          </a:p>
          <a:p>
            <a:r>
              <a:rPr lang="en-US" sz="1600" b="0" i="0" dirty="0">
                <a:latin typeface="Barlow" pitchFamily="2" charset="77"/>
              </a:rPr>
              <a:t>There are a variety of elements created by </a:t>
            </a:r>
            <a:r>
              <a:rPr lang="en-US" sz="1600" b="0" i="0" dirty="0" err="1">
                <a:latin typeface="Barlow" pitchFamily="2" charset="77"/>
              </a:rPr>
              <a:t>NavyGraphics</a:t>
            </a:r>
            <a:r>
              <a:rPr lang="en-US" sz="1600" b="0" i="0" dirty="0">
                <a:latin typeface="Barlow" pitchFamily="2" charset="77"/>
              </a:rPr>
              <a:t> that can be used to illustrate PowerPoints.</a:t>
            </a:r>
          </a:p>
          <a:p>
            <a:r>
              <a:rPr lang="en-US" sz="1600" b="0" i="0" dirty="0">
                <a:latin typeface="Barlow" pitchFamily="2" charset="77"/>
              </a:rPr>
              <a:t>The full asset library can be accessed below:</a:t>
            </a:r>
          </a:p>
          <a:p>
            <a:endParaRPr lang="en-US" sz="1600" b="0" i="0" dirty="0">
              <a:latin typeface="Barlow" pitchFamily="2" charset="77"/>
            </a:endParaRPr>
          </a:p>
          <a:p>
            <a:r>
              <a:rPr lang="en-US" sz="1600" b="0" i="0" dirty="0">
                <a:solidFill>
                  <a:schemeClr val="accent1"/>
                </a:solidFill>
                <a:latin typeface="Barlow" pitchFamily="2" charset="77"/>
                <a:hlinkClick r:id="rId2">
                  <a:extLst>
                    <a:ext uri="{A12FA001-AC4F-418D-AE19-62706E023703}">
                      <ahyp:hlinkClr xmlns:ahyp="http://schemas.microsoft.com/office/drawing/2018/hyperlinkcolor" val="tx"/>
                    </a:ext>
                  </a:extLst>
                </a:hlinkClick>
              </a:rPr>
              <a:t>Asset Library</a:t>
            </a:r>
            <a:endParaRPr lang="en-US" sz="1600" b="0" i="0" dirty="0">
              <a:solidFill>
                <a:schemeClr val="accent1"/>
              </a:solidFill>
              <a:latin typeface="Barlow" pitchFamily="2" charset="77"/>
            </a:endParaRPr>
          </a:p>
          <a:p>
            <a:pPr marL="457200" lvl="1" indent="0">
              <a:buFont typeface="Arial" panose="020B0604020202020204" pitchFamily="34" charset="0"/>
              <a:buNone/>
            </a:pPr>
            <a:endParaRPr lang="en-US" sz="1600" b="0" i="0" dirty="0">
              <a:latin typeface="Barlow" pitchFamily="2" charset="77"/>
            </a:endParaRPr>
          </a:p>
          <a:p>
            <a:pPr marL="0" lvl="0" indent="0">
              <a:buFont typeface="Arial" panose="020B0604020202020204" pitchFamily="34" charset="0"/>
              <a:buNone/>
            </a:pPr>
            <a:endParaRPr lang="en-US" sz="1600" b="0" i="0" dirty="0">
              <a:latin typeface="Barlow" pitchFamily="2" charset="77"/>
            </a:endParaRPr>
          </a:p>
          <a:p>
            <a:pPr marL="0" lvl="0" indent="0">
              <a:buFont typeface="Arial" panose="020B0604020202020204" pitchFamily="34" charset="0"/>
              <a:buNone/>
            </a:pPr>
            <a:r>
              <a:rPr lang="en-US" sz="1600" b="0" i="0" dirty="0">
                <a:latin typeface="Barlow" pitchFamily="2" charset="77"/>
              </a:rPr>
              <a:t>Icons:</a:t>
            </a:r>
          </a:p>
          <a:p>
            <a:pPr marL="0" lvl="0" indent="0">
              <a:buFont typeface="Arial" panose="020B0604020202020204" pitchFamily="34" charset="0"/>
              <a:buNone/>
            </a:pPr>
            <a:endParaRPr lang="en-US" sz="1600" b="0" i="0" dirty="0">
              <a:latin typeface="Barlow" pitchFamily="2" charset="77"/>
            </a:endParaRPr>
          </a:p>
          <a:p>
            <a:pPr marL="0" lvl="0" indent="0">
              <a:buFont typeface="Arial" panose="020B0604020202020204" pitchFamily="34" charset="0"/>
              <a:buNone/>
            </a:pPr>
            <a:endParaRPr lang="en-US" sz="1600" b="0" i="0" dirty="0">
              <a:latin typeface="Barlow" pitchFamily="2" charset="77"/>
            </a:endParaRPr>
          </a:p>
          <a:p>
            <a:pPr marL="0" lvl="0" indent="0">
              <a:buFont typeface="Arial" panose="020B0604020202020204" pitchFamily="34" charset="0"/>
              <a:buNone/>
            </a:pPr>
            <a:endParaRPr lang="en-US" sz="1600" b="0" i="0" dirty="0">
              <a:latin typeface="Barlow" pitchFamily="2" charset="77"/>
            </a:endParaRPr>
          </a:p>
          <a:p>
            <a:pPr marL="0" lvl="0" indent="0">
              <a:buFont typeface="Arial" panose="020B0604020202020204" pitchFamily="34" charset="0"/>
              <a:buNone/>
            </a:pPr>
            <a:endParaRPr lang="en-US" sz="1600" b="0" i="0" dirty="0">
              <a:latin typeface="Barlow" pitchFamily="2" charset="77"/>
            </a:endParaRPr>
          </a:p>
          <a:p>
            <a:pPr marL="0" lvl="0" indent="0">
              <a:buFont typeface="Arial" panose="020B0604020202020204" pitchFamily="34" charset="0"/>
              <a:buNone/>
            </a:pPr>
            <a:r>
              <a:rPr lang="en-US" sz="1600" b="0" i="0" dirty="0">
                <a:latin typeface="Barlow" pitchFamily="2" charset="77"/>
              </a:rPr>
              <a:t>Buttons:</a:t>
            </a:r>
          </a:p>
          <a:p>
            <a:pPr marL="0" lvl="0" indent="0">
              <a:buFont typeface="Arial" panose="020B0604020202020204" pitchFamily="34" charset="0"/>
              <a:buNone/>
            </a:pPr>
            <a:endParaRPr lang="en-US" sz="1600" b="0" i="0" dirty="0">
              <a:latin typeface="Barlow" pitchFamily="2" charset="77"/>
            </a:endParaRPr>
          </a:p>
          <a:p>
            <a:pPr marL="0" lvl="0" indent="0">
              <a:buFont typeface="Arial" panose="020B0604020202020204" pitchFamily="34" charset="0"/>
              <a:buNone/>
            </a:pPr>
            <a:endParaRPr lang="en-US" sz="1600" b="0" i="0" dirty="0">
              <a:latin typeface="Barlow" pitchFamily="2" charset="77"/>
            </a:endParaRPr>
          </a:p>
          <a:p>
            <a:pPr marL="0" lvl="0" indent="0">
              <a:buFont typeface="Arial" panose="020B0604020202020204" pitchFamily="34" charset="0"/>
              <a:buNone/>
            </a:pPr>
            <a:endParaRPr lang="en-US" sz="1600" b="0" i="0" dirty="0">
              <a:latin typeface="Barlow" pitchFamily="2" charset="77"/>
            </a:endParaRPr>
          </a:p>
          <a:p>
            <a:pPr marL="0" lvl="0" indent="0">
              <a:buFont typeface="Arial" panose="020B0604020202020204" pitchFamily="34" charset="0"/>
              <a:buNone/>
            </a:pPr>
            <a:endParaRPr lang="en-US" sz="1600" b="0" i="0" dirty="0">
              <a:latin typeface="Barlow" pitchFamily="2" charset="77"/>
            </a:endParaRPr>
          </a:p>
          <a:p>
            <a:pPr marL="0" lvl="0" indent="0">
              <a:buFont typeface="Arial" panose="020B0604020202020204" pitchFamily="34" charset="0"/>
              <a:buNone/>
            </a:pPr>
            <a:r>
              <a:rPr lang="en-US" sz="1600" b="0" i="0" dirty="0">
                <a:latin typeface="Barlow" pitchFamily="2" charset="77"/>
              </a:rPr>
              <a:t>Infographic Elements:</a:t>
            </a:r>
          </a:p>
        </p:txBody>
      </p:sp>
      <p:pic>
        <p:nvPicPr>
          <p:cNvPr id="4" name="Picture 3">
            <a:extLst>
              <a:ext uri="{FF2B5EF4-FFF2-40B4-BE49-F238E27FC236}">
                <a16:creationId xmlns:a16="http://schemas.microsoft.com/office/drawing/2014/main" id="{830F5381-527F-E0F2-FD25-112C05EFD553}"/>
              </a:ext>
            </a:extLst>
          </p:cNvPr>
          <p:cNvPicPr>
            <a:picLocks noChangeAspect="1"/>
          </p:cNvPicPr>
          <p:nvPr userDrawn="1"/>
        </p:nvPicPr>
        <p:blipFill>
          <a:blip r:embed="rId3"/>
          <a:stretch>
            <a:fillRect/>
          </a:stretch>
        </p:blipFill>
        <p:spPr>
          <a:xfrm>
            <a:off x="4354644" y="2837421"/>
            <a:ext cx="669552" cy="669552"/>
          </a:xfrm>
          <a:prstGeom prst="rect">
            <a:avLst/>
          </a:prstGeom>
        </p:spPr>
      </p:pic>
      <p:pic>
        <p:nvPicPr>
          <p:cNvPr id="22" name="Picture 21">
            <a:extLst>
              <a:ext uri="{FF2B5EF4-FFF2-40B4-BE49-F238E27FC236}">
                <a16:creationId xmlns:a16="http://schemas.microsoft.com/office/drawing/2014/main" id="{047DE687-3D68-6A97-F28C-0740EE0AF239}"/>
              </a:ext>
            </a:extLst>
          </p:cNvPr>
          <p:cNvPicPr>
            <a:picLocks noChangeAspect="1"/>
          </p:cNvPicPr>
          <p:nvPr userDrawn="1"/>
        </p:nvPicPr>
        <p:blipFill>
          <a:blip r:embed="rId4"/>
          <a:stretch>
            <a:fillRect/>
          </a:stretch>
        </p:blipFill>
        <p:spPr>
          <a:xfrm>
            <a:off x="5035251" y="2970284"/>
            <a:ext cx="669552" cy="669552"/>
          </a:xfrm>
          <a:prstGeom prst="rect">
            <a:avLst/>
          </a:prstGeom>
        </p:spPr>
      </p:pic>
      <p:pic>
        <p:nvPicPr>
          <p:cNvPr id="42" name="Picture 41">
            <a:extLst>
              <a:ext uri="{FF2B5EF4-FFF2-40B4-BE49-F238E27FC236}">
                <a16:creationId xmlns:a16="http://schemas.microsoft.com/office/drawing/2014/main" id="{984E2D3C-F4A9-EEDC-FC09-170C784B0FB2}"/>
              </a:ext>
            </a:extLst>
          </p:cNvPr>
          <p:cNvPicPr>
            <a:picLocks noChangeAspect="1"/>
          </p:cNvPicPr>
          <p:nvPr userDrawn="1"/>
        </p:nvPicPr>
        <p:blipFill>
          <a:blip r:embed="rId5"/>
          <a:stretch>
            <a:fillRect/>
          </a:stretch>
        </p:blipFill>
        <p:spPr>
          <a:xfrm>
            <a:off x="9799500" y="2853052"/>
            <a:ext cx="669552" cy="669552"/>
          </a:xfrm>
          <a:prstGeom prst="rect">
            <a:avLst/>
          </a:prstGeom>
        </p:spPr>
      </p:pic>
      <p:pic>
        <p:nvPicPr>
          <p:cNvPr id="54" name="Picture 53">
            <a:extLst>
              <a:ext uri="{FF2B5EF4-FFF2-40B4-BE49-F238E27FC236}">
                <a16:creationId xmlns:a16="http://schemas.microsoft.com/office/drawing/2014/main" id="{CFF6F4F0-C985-76AC-34FE-D92124F57FA8}"/>
              </a:ext>
            </a:extLst>
          </p:cNvPr>
          <p:cNvPicPr>
            <a:picLocks noChangeAspect="1"/>
          </p:cNvPicPr>
          <p:nvPr userDrawn="1"/>
        </p:nvPicPr>
        <p:blipFill>
          <a:blip r:embed="rId6"/>
          <a:stretch>
            <a:fillRect/>
          </a:stretch>
        </p:blipFill>
        <p:spPr>
          <a:xfrm>
            <a:off x="5715858" y="2970284"/>
            <a:ext cx="669552" cy="669552"/>
          </a:xfrm>
          <a:prstGeom prst="rect">
            <a:avLst/>
          </a:prstGeom>
        </p:spPr>
      </p:pic>
      <p:pic>
        <p:nvPicPr>
          <p:cNvPr id="60" name="Picture 59">
            <a:extLst>
              <a:ext uri="{FF2B5EF4-FFF2-40B4-BE49-F238E27FC236}">
                <a16:creationId xmlns:a16="http://schemas.microsoft.com/office/drawing/2014/main" id="{CC3317D9-4166-A787-52D1-75C154A9F998}"/>
              </a:ext>
            </a:extLst>
          </p:cNvPr>
          <p:cNvPicPr>
            <a:picLocks noChangeAspect="1"/>
          </p:cNvPicPr>
          <p:nvPr userDrawn="1"/>
        </p:nvPicPr>
        <p:blipFill>
          <a:blip r:embed="rId7"/>
          <a:stretch>
            <a:fillRect/>
          </a:stretch>
        </p:blipFill>
        <p:spPr>
          <a:xfrm>
            <a:off x="10480107" y="2899944"/>
            <a:ext cx="669552" cy="669552"/>
          </a:xfrm>
          <a:prstGeom prst="rect">
            <a:avLst/>
          </a:prstGeom>
        </p:spPr>
      </p:pic>
      <p:pic>
        <p:nvPicPr>
          <p:cNvPr id="72" name="Picture 71">
            <a:extLst>
              <a:ext uri="{FF2B5EF4-FFF2-40B4-BE49-F238E27FC236}">
                <a16:creationId xmlns:a16="http://schemas.microsoft.com/office/drawing/2014/main" id="{3A9DA8B0-63B1-8AB5-73C7-8B6006BBAE5A}"/>
              </a:ext>
            </a:extLst>
          </p:cNvPr>
          <p:cNvPicPr>
            <a:picLocks noChangeAspect="1"/>
          </p:cNvPicPr>
          <p:nvPr userDrawn="1"/>
        </p:nvPicPr>
        <p:blipFill>
          <a:blip r:embed="rId8"/>
          <a:stretch>
            <a:fillRect/>
          </a:stretch>
        </p:blipFill>
        <p:spPr>
          <a:xfrm>
            <a:off x="6396465" y="3009359"/>
            <a:ext cx="669552" cy="669552"/>
          </a:xfrm>
          <a:prstGeom prst="rect">
            <a:avLst/>
          </a:prstGeom>
        </p:spPr>
      </p:pic>
      <p:pic>
        <p:nvPicPr>
          <p:cNvPr id="76" name="Picture 75">
            <a:extLst>
              <a:ext uri="{FF2B5EF4-FFF2-40B4-BE49-F238E27FC236}">
                <a16:creationId xmlns:a16="http://schemas.microsoft.com/office/drawing/2014/main" id="{FA9A203B-1500-D860-30E3-A929128031EB}"/>
              </a:ext>
            </a:extLst>
          </p:cNvPr>
          <p:cNvPicPr>
            <a:picLocks noChangeAspect="1"/>
          </p:cNvPicPr>
          <p:nvPr userDrawn="1"/>
        </p:nvPicPr>
        <p:blipFill>
          <a:blip r:embed="rId9"/>
          <a:stretch>
            <a:fillRect/>
          </a:stretch>
        </p:blipFill>
        <p:spPr>
          <a:xfrm>
            <a:off x="9118893" y="2860867"/>
            <a:ext cx="669552" cy="669552"/>
          </a:xfrm>
          <a:prstGeom prst="rect">
            <a:avLst/>
          </a:prstGeom>
        </p:spPr>
      </p:pic>
      <p:pic>
        <p:nvPicPr>
          <p:cNvPr id="81" name="Picture 80">
            <a:extLst>
              <a:ext uri="{FF2B5EF4-FFF2-40B4-BE49-F238E27FC236}">
                <a16:creationId xmlns:a16="http://schemas.microsoft.com/office/drawing/2014/main" id="{854D7464-649D-2623-C038-A3C0DBD39930}"/>
              </a:ext>
            </a:extLst>
          </p:cNvPr>
          <p:cNvPicPr>
            <a:picLocks noChangeAspect="1"/>
          </p:cNvPicPr>
          <p:nvPr userDrawn="1"/>
        </p:nvPicPr>
        <p:blipFill>
          <a:blip r:embed="rId10"/>
          <a:stretch>
            <a:fillRect/>
          </a:stretch>
        </p:blipFill>
        <p:spPr>
          <a:xfrm>
            <a:off x="7757679" y="2798346"/>
            <a:ext cx="669552" cy="669552"/>
          </a:xfrm>
          <a:prstGeom prst="rect">
            <a:avLst/>
          </a:prstGeom>
        </p:spPr>
      </p:pic>
      <p:pic>
        <p:nvPicPr>
          <p:cNvPr id="84" name="Picture 83">
            <a:extLst>
              <a:ext uri="{FF2B5EF4-FFF2-40B4-BE49-F238E27FC236}">
                <a16:creationId xmlns:a16="http://schemas.microsoft.com/office/drawing/2014/main" id="{D5EF213E-28BE-3520-B016-D7C476F5DC57}"/>
              </a:ext>
            </a:extLst>
          </p:cNvPr>
          <p:cNvPicPr>
            <a:picLocks noChangeAspect="1"/>
          </p:cNvPicPr>
          <p:nvPr userDrawn="1"/>
        </p:nvPicPr>
        <p:blipFill>
          <a:blip r:embed="rId11"/>
          <a:stretch>
            <a:fillRect/>
          </a:stretch>
        </p:blipFill>
        <p:spPr>
          <a:xfrm>
            <a:off x="3674037" y="2946836"/>
            <a:ext cx="669552" cy="669552"/>
          </a:xfrm>
          <a:prstGeom prst="rect">
            <a:avLst/>
          </a:prstGeom>
        </p:spPr>
      </p:pic>
      <p:pic>
        <p:nvPicPr>
          <p:cNvPr id="86" name="Picture 85">
            <a:extLst>
              <a:ext uri="{FF2B5EF4-FFF2-40B4-BE49-F238E27FC236}">
                <a16:creationId xmlns:a16="http://schemas.microsoft.com/office/drawing/2014/main" id="{8CC44846-E3B0-8FE4-8CA4-0F6CCAF0DD9A}"/>
              </a:ext>
            </a:extLst>
          </p:cNvPr>
          <p:cNvPicPr>
            <a:picLocks noChangeAspect="1"/>
          </p:cNvPicPr>
          <p:nvPr userDrawn="1"/>
        </p:nvPicPr>
        <p:blipFill>
          <a:blip r:embed="rId12"/>
          <a:stretch>
            <a:fillRect/>
          </a:stretch>
        </p:blipFill>
        <p:spPr>
          <a:xfrm>
            <a:off x="11160717" y="2853051"/>
            <a:ext cx="669552" cy="669552"/>
          </a:xfrm>
          <a:prstGeom prst="rect">
            <a:avLst/>
          </a:prstGeom>
        </p:spPr>
      </p:pic>
      <p:pic>
        <p:nvPicPr>
          <p:cNvPr id="90" name="Picture 89">
            <a:extLst>
              <a:ext uri="{FF2B5EF4-FFF2-40B4-BE49-F238E27FC236}">
                <a16:creationId xmlns:a16="http://schemas.microsoft.com/office/drawing/2014/main" id="{9E06F67C-8676-2803-36B8-FC6FE423BCE4}"/>
              </a:ext>
            </a:extLst>
          </p:cNvPr>
          <p:cNvPicPr>
            <a:picLocks noChangeAspect="1"/>
          </p:cNvPicPr>
          <p:nvPr userDrawn="1"/>
        </p:nvPicPr>
        <p:blipFill>
          <a:blip r:embed="rId13"/>
          <a:stretch>
            <a:fillRect/>
          </a:stretch>
        </p:blipFill>
        <p:spPr>
          <a:xfrm>
            <a:off x="271002" y="2798346"/>
            <a:ext cx="669552" cy="669552"/>
          </a:xfrm>
          <a:prstGeom prst="rect">
            <a:avLst/>
          </a:prstGeom>
        </p:spPr>
      </p:pic>
      <p:pic>
        <p:nvPicPr>
          <p:cNvPr id="94" name="Picture 93">
            <a:extLst>
              <a:ext uri="{FF2B5EF4-FFF2-40B4-BE49-F238E27FC236}">
                <a16:creationId xmlns:a16="http://schemas.microsoft.com/office/drawing/2014/main" id="{0CF81A28-5A9B-BC9E-E251-884A3F853AF7}"/>
              </a:ext>
            </a:extLst>
          </p:cNvPr>
          <p:cNvPicPr>
            <a:picLocks noChangeAspect="1"/>
          </p:cNvPicPr>
          <p:nvPr userDrawn="1"/>
        </p:nvPicPr>
        <p:blipFill>
          <a:blip r:embed="rId14"/>
          <a:stretch>
            <a:fillRect/>
          </a:stretch>
        </p:blipFill>
        <p:spPr>
          <a:xfrm>
            <a:off x="951609" y="2798346"/>
            <a:ext cx="669552" cy="669552"/>
          </a:xfrm>
          <a:prstGeom prst="rect">
            <a:avLst/>
          </a:prstGeom>
        </p:spPr>
      </p:pic>
      <p:pic>
        <p:nvPicPr>
          <p:cNvPr id="100" name="Picture 99">
            <a:extLst>
              <a:ext uri="{FF2B5EF4-FFF2-40B4-BE49-F238E27FC236}">
                <a16:creationId xmlns:a16="http://schemas.microsoft.com/office/drawing/2014/main" id="{96286005-4CFB-9C28-61B7-7A291A66FFBE}"/>
              </a:ext>
            </a:extLst>
          </p:cNvPr>
          <p:cNvPicPr>
            <a:picLocks noChangeAspect="1"/>
          </p:cNvPicPr>
          <p:nvPr userDrawn="1"/>
        </p:nvPicPr>
        <p:blipFill>
          <a:blip r:embed="rId15"/>
          <a:stretch>
            <a:fillRect/>
          </a:stretch>
        </p:blipFill>
        <p:spPr>
          <a:xfrm>
            <a:off x="1632216" y="2798346"/>
            <a:ext cx="669552" cy="669552"/>
          </a:xfrm>
          <a:prstGeom prst="rect">
            <a:avLst/>
          </a:prstGeom>
        </p:spPr>
      </p:pic>
      <p:pic>
        <p:nvPicPr>
          <p:cNvPr id="102" name="Picture 101">
            <a:extLst>
              <a:ext uri="{FF2B5EF4-FFF2-40B4-BE49-F238E27FC236}">
                <a16:creationId xmlns:a16="http://schemas.microsoft.com/office/drawing/2014/main" id="{FE499F6D-CDC4-60E1-3295-64F49C3C2C75}"/>
              </a:ext>
            </a:extLst>
          </p:cNvPr>
          <p:cNvPicPr>
            <a:picLocks noChangeAspect="1"/>
          </p:cNvPicPr>
          <p:nvPr userDrawn="1"/>
        </p:nvPicPr>
        <p:blipFill>
          <a:blip r:embed="rId16"/>
          <a:stretch>
            <a:fillRect/>
          </a:stretch>
        </p:blipFill>
        <p:spPr>
          <a:xfrm>
            <a:off x="2312823" y="2798346"/>
            <a:ext cx="669552" cy="669552"/>
          </a:xfrm>
          <a:prstGeom prst="rect">
            <a:avLst/>
          </a:prstGeom>
        </p:spPr>
      </p:pic>
      <p:pic>
        <p:nvPicPr>
          <p:cNvPr id="104" name="Picture 103">
            <a:extLst>
              <a:ext uri="{FF2B5EF4-FFF2-40B4-BE49-F238E27FC236}">
                <a16:creationId xmlns:a16="http://schemas.microsoft.com/office/drawing/2014/main" id="{DBFE06AA-ADA0-0674-49F1-B6BA7A012AE4}"/>
              </a:ext>
            </a:extLst>
          </p:cNvPr>
          <p:cNvPicPr>
            <a:picLocks noChangeAspect="1"/>
          </p:cNvPicPr>
          <p:nvPr userDrawn="1"/>
        </p:nvPicPr>
        <p:blipFill>
          <a:blip r:embed="rId17"/>
          <a:stretch>
            <a:fillRect/>
          </a:stretch>
        </p:blipFill>
        <p:spPr>
          <a:xfrm>
            <a:off x="2993430" y="2798346"/>
            <a:ext cx="669552" cy="669552"/>
          </a:xfrm>
          <a:prstGeom prst="rect">
            <a:avLst/>
          </a:prstGeom>
        </p:spPr>
      </p:pic>
      <p:pic>
        <p:nvPicPr>
          <p:cNvPr id="106" name="Picture 105">
            <a:extLst>
              <a:ext uri="{FF2B5EF4-FFF2-40B4-BE49-F238E27FC236}">
                <a16:creationId xmlns:a16="http://schemas.microsoft.com/office/drawing/2014/main" id="{B59726F2-C5C0-B477-BA82-00C13F3A5130}"/>
              </a:ext>
            </a:extLst>
          </p:cNvPr>
          <p:cNvPicPr>
            <a:picLocks noChangeAspect="1"/>
          </p:cNvPicPr>
          <p:nvPr userDrawn="1"/>
        </p:nvPicPr>
        <p:blipFill>
          <a:blip r:embed="rId18"/>
          <a:stretch>
            <a:fillRect/>
          </a:stretch>
        </p:blipFill>
        <p:spPr>
          <a:xfrm>
            <a:off x="7077072" y="3009359"/>
            <a:ext cx="669552" cy="669552"/>
          </a:xfrm>
          <a:prstGeom prst="rect">
            <a:avLst/>
          </a:prstGeom>
        </p:spPr>
      </p:pic>
      <p:pic>
        <p:nvPicPr>
          <p:cNvPr id="108" name="Picture 107">
            <a:extLst>
              <a:ext uri="{FF2B5EF4-FFF2-40B4-BE49-F238E27FC236}">
                <a16:creationId xmlns:a16="http://schemas.microsoft.com/office/drawing/2014/main" id="{BEEE9BCE-5DBA-F746-9A59-2BEFECF69F29}"/>
              </a:ext>
            </a:extLst>
          </p:cNvPr>
          <p:cNvPicPr>
            <a:picLocks noChangeAspect="1"/>
          </p:cNvPicPr>
          <p:nvPr userDrawn="1"/>
        </p:nvPicPr>
        <p:blipFill>
          <a:blip r:embed="rId19"/>
          <a:stretch>
            <a:fillRect/>
          </a:stretch>
        </p:blipFill>
        <p:spPr>
          <a:xfrm>
            <a:off x="8399211" y="2837421"/>
            <a:ext cx="669552" cy="669552"/>
          </a:xfrm>
          <a:prstGeom prst="rect">
            <a:avLst/>
          </a:prstGeom>
        </p:spPr>
      </p:pic>
      <p:pic>
        <p:nvPicPr>
          <p:cNvPr id="110" name="Picture 109">
            <a:extLst>
              <a:ext uri="{FF2B5EF4-FFF2-40B4-BE49-F238E27FC236}">
                <a16:creationId xmlns:a16="http://schemas.microsoft.com/office/drawing/2014/main" id="{AED821A1-FB38-03BB-34D7-E5F0809861AA}"/>
              </a:ext>
            </a:extLst>
          </p:cNvPr>
          <p:cNvPicPr>
            <a:picLocks noChangeAspect="1"/>
          </p:cNvPicPr>
          <p:nvPr userDrawn="1"/>
        </p:nvPicPr>
        <p:blipFill>
          <a:blip r:embed="rId20"/>
          <a:stretch>
            <a:fillRect/>
          </a:stretch>
        </p:blipFill>
        <p:spPr>
          <a:xfrm>
            <a:off x="366791" y="3919919"/>
            <a:ext cx="345393" cy="345393"/>
          </a:xfrm>
          <a:prstGeom prst="rect">
            <a:avLst/>
          </a:prstGeom>
        </p:spPr>
      </p:pic>
      <p:pic>
        <p:nvPicPr>
          <p:cNvPr id="112" name="Picture 111">
            <a:extLst>
              <a:ext uri="{FF2B5EF4-FFF2-40B4-BE49-F238E27FC236}">
                <a16:creationId xmlns:a16="http://schemas.microsoft.com/office/drawing/2014/main" id="{7B9015ED-80C4-8E17-C92D-A868C3173BFB}"/>
              </a:ext>
            </a:extLst>
          </p:cNvPr>
          <p:cNvPicPr>
            <a:picLocks noChangeAspect="1"/>
          </p:cNvPicPr>
          <p:nvPr userDrawn="1"/>
        </p:nvPicPr>
        <p:blipFill>
          <a:blip r:embed="rId21"/>
          <a:stretch>
            <a:fillRect/>
          </a:stretch>
        </p:blipFill>
        <p:spPr>
          <a:xfrm>
            <a:off x="797027" y="3919919"/>
            <a:ext cx="345393" cy="345393"/>
          </a:xfrm>
          <a:prstGeom prst="rect">
            <a:avLst/>
          </a:prstGeom>
        </p:spPr>
      </p:pic>
      <p:pic>
        <p:nvPicPr>
          <p:cNvPr id="114" name="Picture 113">
            <a:extLst>
              <a:ext uri="{FF2B5EF4-FFF2-40B4-BE49-F238E27FC236}">
                <a16:creationId xmlns:a16="http://schemas.microsoft.com/office/drawing/2014/main" id="{C19316FD-8C9D-EC18-E80C-E71D9F51FCAF}"/>
              </a:ext>
            </a:extLst>
          </p:cNvPr>
          <p:cNvPicPr>
            <a:picLocks noChangeAspect="1"/>
          </p:cNvPicPr>
          <p:nvPr userDrawn="1"/>
        </p:nvPicPr>
        <p:blipFill>
          <a:blip r:embed="rId22"/>
          <a:stretch>
            <a:fillRect/>
          </a:stretch>
        </p:blipFill>
        <p:spPr>
          <a:xfrm>
            <a:off x="1227263" y="3919919"/>
            <a:ext cx="345393" cy="345393"/>
          </a:xfrm>
          <a:prstGeom prst="rect">
            <a:avLst/>
          </a:prstGeom>
        </p:spPr>
      </p:pic>
      <p:pic>
        <p:nvPicPr>
          <p:cNvPr id="116" name="Picture 115">
            <a:extLst>
              <a:ext uri="{FF2B5EF4-FFF2-40B4-BE49-F238E27FC236}">
                <a16:creationId xmlns:a16="http://schemas.microsoft.com/office/drawing/2014/main" id="{E5B3A8CA-A253-5824-CE20-9EF853E5EBFC}"/>
              </a:ext>
            </a:extLst>
          </p:cNvPr>
          <p:cNvPicPr>
            <a:picLocks noChangeAspect="1"/>
          </p:cNvPicPr>
          <p:nvPr userDrawn="1"/>
        </p:nvPicPr>
        <p:blipFill>
          <a:blip r:embed="rId23"/>
          <a:stretch>
            <a:fillRect/>
          </a:stretch>
        </p:blipFill>
        <p:spPr>
          <a:xfrm>
            <a:off x="1657499" y="3919919"/>
            <a:ext cx="345393" cy="345393"/>
          </a:xfrm>
          <a:prstGeom prst="rect">
            <a:avLst/>
          </a:prstGeom>
        </p:spPr>
      </p:pic>
      <p:pic>
        <p:nvPicPr>
          <p:cNvPr id="118" name="Picture 117">
            <a:extLst>
              <a:ext uri="{FF2B5EF4-FFF2-40B4-BE49-F238E27FC236}">
                <a16:creationId xmlns:a16="http://schemas.microsoft.com/office/drawing/2014/main" id="{6825B453-D549-E67B-016D-5B99622299EF}"/>
              </a:ext>
            </a:extLst>
          </p:cNvPr>
          <p:cNvPicPr>
            <a:picLocks noChangeAspect="1"/>
          </p:cNvPicPr>
          <p:nvPr userDrawn="1"/>
        </p:nvPicPr>
        <p:blipFill>
          <a:blip r:embed="rId24"/>
          <a:stretch>
            <a:fillRect/>
          </a:stretch>
        </p:blipFill>
        <p:spPr>
          <a:xfrm>
            <a:off x="2087735" y="3919919"/>
            <a:ext cx="345393" cy="345393"/>
          </a:xfrm>
          <a:prstGeom prst="rect">
            <a:avLst/>
          </a:prstGeom>
        </p:spPr>
      </p:pic>
      <p:pic>
        <p:nvPicPr>
          <p:cNvPr id="120" name="Picture 119">
            <a:extLst>
              <a:ext uri="{FF2B5EF4-FFF2-40B4-BE49-F238E27FC236}">
                <a16:creationId xmlns:a16="http://schemas.microsoft.com/office/drawing/2014/main" id="{651FE33F-CEC9-0C80-C82B-B34C8CC28CE0}"/>
              </a:ext>
            </a:extLst>
          </p:cNvPr>
          <p:cNvPicPr>
            <a:picLocks noChangeAspect="1"/>
          </p:cNvPicPr>
          <p:nvPr userDrawn="1"/>
        </p:nvPicPr>
        <p:blipFill>
          <a:blip r:embed="rId25"/>
          <a:stretch>
            <a:fillRect/>
          </a:stretch>
        </p:blipFill>
        <p:spPr>
          <a:xfrm>
            <a:off x="2517971" y="3919919"/>
            <a:ext cx="345393" cy="345393"/>
          </a:xfrm>
          <a:prstGeom prst="rect">
            <a:avLst/>
          </a:prstGeom>
        </p:spPr>
      </p:pic>
      <p:pic>
        <p:nvPicPr>
          <p:cNvPr id="122" name="Picture 121">
            <a:extLst>
              <a:ext uri="{FF2B5EF4-FFF2-40B4-BE49-F238E27FC236}">
                <a16:creationId xmlns:a16="http://schemas.microsoft.com/office/drawing/2014/main" id="{C751308A-9244-F191-1729-52726CAE3E09}"/>
              </a:ext>
            </a:extLst>
          </p:cNvPr>
          <p:cNvPicPr>
            <a:picLocks noChangeAspect="1"/>
          </p:cNvPicPr>
          <p:nvPr userDrawn="1"/>
        </p:nvPicPr>
        <p:blipFill>
          <a:blip r:embed="rId26"/>
          <a:stretch>
            <a:fillRect/>
          </a:stretch>
        </p:blipFill>
        <p:spPr>
          <a:xfrm>
            <a:off x="2948207" y="3919919"/>
            <a:ext cx="345393" cy="345393"/>
          </a:xfrm>
          <a:prstGeom prst="rect">
            <a:avLst/>
          </a:prstGeom>
        </p:spPr>
      </p:pic>
      <p:pic>
        <p:nvPicPr>
          <p:cNvPr id="124" name="Picture 123">
            <a:extLst>
              <a:ext uri="{FF2B5EF4-FFF2-40B4-BE49-F238E27FC236}">
                <a16:creationId xmlns:a16="http://schemas.microsoft.com/office/drawing/2014/main" id="{A1A0A90F-0001-7AF4-C470-409CD2E5131C}"/>
              </a:ext>
            </a:extLst>
          </p:cNvPr>
          <p:cNvPicPr>
            <a:picLocks noChangeAspect="1"/>
          </p:cNvPicPr>
          <p:nvPr userDrawn="1"/>
        </p:nvPicPr>
        <p:blipFill>
          <a:blip r:embed="rId27"/>
          <a:stretch>
            <a:fillRect/>
          </a:stretch>
        </p:blipFill>
        <p:spPr>
          <a:xfrm>
            <a:off x="3378443" y="3919919"/>
            <a:ext cx="345393" cy="345393"/>
          </a:xfrm>
          <a:prstGeom prst="rect">
            <a:avLst/>
          </a:prstGeom>
        </p:spPr>
      </p:pic>
      <p:pic>
        <p:nvPicPr>
          <p:cNvPr id="126" name="Picture 125">
            <a:extLst>
              <a:ext uri="{FF2B5EF4-FFF2-40B4-BE49-F238E27FC236}">
                <a16:creationId xmlns:a16="http://schemas.microsoft.com/office/drawing/2014/main" id="{533E90EC-7234-0982-FA57-1AE416E74550}"/>
              </a:ext>
            </a:extLst>
          </p:cNvPr>
          <p:cNvPicPr>
            <a:picLocks noChangeAspect="1"/>
          </p:cNvPicPr>
          <p:nvPr userDrawn="1"/>
        </p:nvPicPr>
        <p:blipFill>
          <a:blip r:embed="rId28"/>
          <a:stretch>
            <a:fillRect/>
          </a:stretch>
        </p:blipFill>
        <p:spPr>
          <a:xfrm>
            <a:off x="3808679" y="3919919"/>
            <a:ext cx="345393" cy="345393"/>
          </a:xfrm>
          <a:prstGeom prst="rect">
            <a:avLst/>
          </a:prstGeom>
        </p:spPr>
      </p:pic>
      <p:pic>
        <p:nvPicPr>
          <p:cNvPr id="128" name="Picture 127">
            <a:extLst>
              <a:ext uri="{FF2B5EF4-FFF2-40B4-BE49-F238E27FC236}">
                <a16:creationId xmlns:a16="http://schemas.microsoft.com/office/drawing/2014/main" id="{42C68E75-EED2-0BFF-FB0B-E7F6D1508B6C}"/>
              </a:ext>
            </a:extLst>
          </p:cNvPr>
          <p:cNvPicPr>
            <a:picLocks noChangeAspect="1"/>
          </p:cNvPicPr>
          <p:nvPr userDrawn="1"/>
        </p:nvPicPr>
        <p:blipFill>
          <a:blip r:embed="rId29"/>
          <a:stretch>
            <a:fillRect/>
          </a:stretch>
        </p:blipFill>
        <p:spPr>
          <a:xfrm>
            <a:off x="4238915" y="3919919"/>
            <a:ext cx="345393" cy="345393"/>
          </a:xfrm>
          <a:prstGeom prst="rect">
            <a:avLst/>
          </a:prstGeom>
        </p:spPr>
      </p:pic>
      <p:pic>
        <p:nvPicPr>
          <p:cNvPr id="130" name="Picture 129">
            <a:extLst>
              <a:ext uri="{FF2B5EF4-FFF2-40B4-BE49-F238E27FC236}">
                <a16:creationId xmlns:a16="http://schemas.microsoft.com/office/drawing/2014/main" id="{EC71E517-7A06-3FB5-7C94-02D4231B6209}"/>
              </a:ext>
            </a:extLst>
          </p:cNvPr>
          <p:cNvPicPr>
            <a:picLocks noChangeAspect="1"/>
          </p:cNvPicPr>
          <p:nvPr userDrawn="1"/>
        </p:nvPicPr>
        <p:blipFill>
          <a:blip r:embed="rId30"/>
          <a:stretch>
            <a:fillRect/>
          </a:stretch>
        </p:blipFill>
        <p:spPr>
          <a:xfrm>
            <a:off x="4669151" y="3919919"/>
            <a:ext cx="345393" cy="345393"/>
          </a:xfrm>
          <a:prstGeom prst="rect">
            <a:avLst/>
          </a:prstGeom>
        </p:spPr>
      </p:pic>
      <p:pic>
        <p:nvPicPr>
          <p:cNvPr id="132" name="Picture 131">
            <a:extLst>
              <a:ext uri="{FF2B5EF4-FFF2-40B4-BE49-F238E27FC236}">
                <a16:creationId xmlns:a16="http://schemas.microsoft.com/office/drawing/2014/main" id="{E3DA5A47-43DE-3CCF-F2B6-A1CB0FAD9787}"/>
              </a:ext>
            </a:extLst>
          </p:cNvPr>
          <p:cNvPicPr>
            <a:picLocks noChangeAspect="1"/>
          </p:cNvPicPr>
          <p:nvPr userDrawn="1"/>
        </p:nvPicPr>
        <p:blipFill>
          <a:blip r:embed="rId31"/>
          <a:stretch>
            <a:fillRect/>
          </a:stretch>
        </p:blipFill>
        <p:spPr>
          <a:xfrm>
            <a:off x="5099387" y="3919919"/>
            <a:ext cx="345393" cy="345393"/>
          </a:xfrm>
          <a:prstGeom prst="rect">
            <a:avLst/>
          </a:prstGeom>
        </p:spPr>
      </p:pic>
      <p:pic>
        <p:nvPicPr>
          <p:cNvPr id="134" name="Picture 133">
            <a:extLst>
              <a:ext uri="{FF2B5EF4-FFF2-40B4-BE49-F238E27FC236}">
                <a16:creationId xmlns:a16="http://schemas.microsoft.com/office/drawing/2014/main" id="{0D8C1C56-CF74-CB14-23BE-6BCBE9B542A9}"/>
              </a:ext>
            </a:extLst>
          </p:cNvPr>
          <p:cNvPicPr>
            <a:picLocks noChangeAspect="1"/>
          </p:cNvPicPr>
          <p:nvPr userDrawn="1"/>
        </p:nvPicPr>
        <p:blipFill>
          <a:blip r:embed="rId32"/>
          <a:stretch>
            <a:fillRect/>
          </a:stretch>
        </p:blipFill>
        <p:spPr>
          <a:xfrm>
            <a:off x="5529625" y="3919919"/>
            <a:ext cx="345393" cy="345393"/>
          </a:xfrm>
          <a:prstGeom prst="rect">
            <a:avLst/>
          </a:prstGeom>
        </p:spPr>
      </p:pic>
      <p:pic>
        <p:nvPicPr>
          <p:cNvPr id="137" name="Picture 136">
            <a:extLst>
              <a:ext uri="{FF2B5EF4-FFF2-40B4-BE49-F238E27FC236}">
                <a16:creationId xmlns:a16="http://schemas.microsoft.com/office/drawing/2014/main" id="{2670D456-00A2-38C9-5EE0-495E647418F4}"/>
              </a:ext>
            </a:extLst>
          </p:cNvPr>
          <p:cNvPicPr>
            <a:picLocks noChangeAspect="1"/>
          </p:cNvPicPr>
          <p:nvPr userDrawn="1"/>
        </p:nvPicPr>
        <p:blipFill>
          <a:blip r:embed="rId33"/>
          <a:stretch>
            <a:fillRect/>
          </a:stretch>
        </p:blipFill>
        <p:spPr>
          <a:xfrm>
            <a:off x="5936130" y="3919919"/>
            <a:ext cx="345393" cy="345393"/>
          </a:xfrm>
          <a:prstGeom prst="rect">
            <a:avLst/>
          </a:prstGeom>
        </p:spPr>
      </p:pic>
      <p:pic>
        <p:nvPicPr>
          <p:cNvPr id="139" name="Picture 138">
            <a:extLst>
              <a:ext uri="{FF2B5EF4-FFF2-40B4-BE49-F238E27FC236}">
                <a16:creationId xmlns:a16="http://schemas.microsoft.com/office/drawing/2014/main" id="{0F083EF7-7F0B-D266-B618-39E194A7641C}"/>
              </a:ext>
            </a:extLst>
          </p:cNvPr>
          <p:cNvPicPr>
            <a:picLocks noChangeAspect="1"/>
          </p:cNvPicPr>
          <p:nvPr userDrawn="1"/>
        </p:nvPicPr>
        <p:blipFill>
          <a:blip r:embed="rId34"/>
          <a:stretch>
            <a:fillRect/>
          </a:stretch>
        </p:blipFill>
        <p:spPr>
          <a:xfrm>
            <a:off x="6332108" y="3919919"/>
            <a:ext cx="345393" cy="345393"/>
          </a:xfrm>
          <a:prstGeom prst="rect">
            <a:avLst/>
          </a:prstGeom>
        </p:spPr>
      </p:pic>
      <p:pic>
        <p:nvPicPr>
          <p:cNvPr id="141" name="Picture 140">
            <a:extLst>
              <a:ext uri="{FF2B5EF4-FFF2-40B4-BE49-F238E27FC236}">
                <a16:creationId xmlns:a16="http://schemas.microsoft.com/office/drawing/2014/main" id="{33474409-E6F5-9750-601C-69A5CA604DA7}"/>
              </a:ext>
            </a:extLst>
          </p:cNvPr>
          <p:cNvPicPr>
            <a:picLocks noChangeAspect="1"/>
          </p:cNvPicPr>
          <p:nvPr userDrawn="1"/>
        </p:nvPicPr>
        <p:blipFill>
          <a:blip r:embed="rId35"/>
          <a:stretch>
            <a:fillRect/>
          </a:stretch>
        </p:blipFill>
        <p:spPr>
          <a:xfrm>
            <a:off x="6728086" y="3919919"/>
            <a:ext cx="345393" cy="345393"/>
          </a:xfrm>
          <a:prstGeom prst="rect">
            <a:avLst/>
          </a:prstGeom>
        </p:spPr>
      </p:pic>
      <p:pic>
        <p:nvPicPr>
          <p:cNvPr id="143" name="Picture 142">
            <a:extLst>
              <a:ext uri="{FF2B5EF4-FFF2-40B4-BE49-F238E27FC236}">
                <a16:creationId xmlns:a16="http://schemas.microsoft.com/office/drawing/2014/main" id="{5E078AF8-6160-41A4-8E04-50B0B9B0409E}"/>
              </a:ext>
            </a:extLst>
          </p:cNvPr>
          <p:cNvPicPr>
            <a:picLocks noChangeAspect="1"/>
          </p:cNvPicPr>
          <p:nvPr userDrawn="1"/>
        </p:nvPicPr>
        <p:blipFill>
          <a:blip r:embed="rId36"/>
          <a:stretch>
            <a:fillRect/>
          </a:stretch>
        </p:blipFill>
        <p:spPr>
          <a:xfrm>
            <a:off x="7124064" y="3919919"/>
            <a:ext cx="345393" cy="345393"/>
          </a:xfrm>
          <a:prstGeom prst="rect">
            <a:avLst/>
          </a:prstGeom>
        </p:spPr>
      </p:pic>
      <p:pic>
        <p:nvPicPr>
          <p:cNvPr id="145" name="Picture 144">
            <a:extLst>
              <a:ext uri="{FF2B5EF4-FFF2-40B4-BE49-F238E27FC236}">
                <a16:creationId xmlns:a16="http://schemas.microsoft.com/office/drawing/2014/main" id="{3DFE171E-A3F3-5C5D-C42B-BD4720763FC8}"/>
              </a:ext>
            </a:extLst>
          </p:cNvPr>
          <p:cNvPicPr>
            <a:picLocks noChangeAspect="1"/>
          </p:cNvPicPr>
          <p:nvPr userDrawn="1"/>
        </p:nvPicPr>
        <p:blipFill>
          <a:blip r:embed="rId37"/>
          <a:stretch>
            <a:fillRect/>
          </a:stretch>
        </p:blipFill>
        <p:spPr>
          <a:xfrm>
            <a:off x="7520042" y="3919919"/>
            <a:ext cx="345393" cy="345393"/>
          </a:xfrm>
          <a:prstGeom prst="rect">
            <a:avLst/>
          </a:prstGeom>
        </p:spPr>
      </p:pic>
      <p:pic>
        <p:nvPicPr>
          <p:cNvPr id="147" name="Picture 146">
            <a:extLst>
              <a:ext uri="{FF2B5EF4-FFF2-40B4-BE49-F238E27FC236}">
                <a16:creationId xmlns:a16="http://schemas.microsoft.com/office/drawing/2014/main" id="{C5DF046B-C315-5BB7-5E98-D493EA99D2E0}"/>
              </a:ext>
            </a:extLst>
          </p:cNvPr>
          <p:cNvPicPr>
            <a:picLocks noChangeAspect="1"/>
          </p:cNvPicPr>
          <p:nvPr userDrawn="1"/>
        </p:nvPicPr>
        <p:blipFill>
          <a:blip r:embed="rId38"/>
          <a:stretch>
            <a:fillRect/>
          </a:stretch>
        </p:blipFill>
        <p:spPr>
          <a:xfrm>
            <a:off x="7916020" y="3919919"/>
            <a:ext cx="345393" cy="345393"/>
          </a:xfrm>
          <a:prstGeom prst="rect">
            <a:avLst/>
          </a:prstGeom>
        </p:spPr>
      </p:pic>
      <p:pic>
        <p:nvPicPr>
          <p:cNvPr id="149" name="Picture 148">
            <a:extLst>
              <a:ext uri="{FF2B5EF4-FFF2-40B4-BE49-F238E27FC236}">
                <a16:creationId xmlns:a16="http://schemas.microsoft.com/office/drawing/2014/main" id="{813945C4-E37E-3F33-D545-DD0301CFE054}"/>
              </a:ext>
            </a:extLst>
          </p:cNvPr>
          <p:cNvPicPr>
            <a:picLocks noChangeAspect="1"/>
          </p:cNvPicPr>
          <p:nvPr userDrawn="1"/>
        </p:nvPicPr>
        <p:blipFill>
          <a:blip r:embed="rId39"/>
          <a:stretch>
            <a:fillRect/>
          </a:stretch>
        </p:blipFill>
        <p:spPr>
          <a:xfrm>
            <a:off x="8311998" y="3919919"/>
            <a:ext cx="345393" cy="345393"/>
          </a:xfrm>
          <a:prstGeom prst="rect">
            <a:avLst/>
          </a:prstGeom>
        </p:spPr>
      </p:pic>
      <p:pic>
        <p:nvPicPr>
          <p:cNvPr id="151" name="Picture 150">
            <a:extLst>
              <a:ext uri="{FF2B5EF4-FFF2-40B4-BE49-F238E27FC236}">
                <a16:creationId xmlns:a16="http://schemas.microsoft.com/office/drawing/2014/main" id="{E61E4F9D-370C-F9EE-468A-0B0C327C23A6}"/>
              </a:ext>
            </a:extLst>
          </p:cNvPr>
          <p:cNvPicPr>
            <a:picLocks noChangeAspect="1"/>
          </p:cNvPicPr>
          <p:nvPr userDrawn="1"/>
        </p:nvPicPr>
        <p:blipFill>
          <a:blip r:embed="rId40"/>
          <a:stretch>
            <a:fillRect/>
          </a:stretch>
        </p:blipFill>
        <p:spPr>
          <a:xfrm>
            <a:off x="8707976" y="3919919"/>
            <a:ext cx="345393" cy="345393"/>
          </a:xfrm>
          <a:prstGeom prst="rect">
            <a:avLst/>
          </a:prstGeom>
        </p:spPr>
      </p:pic>
      <p:pic>
        <p:nvPicPr>
          <p:cNvPr id="153" name="Picture 152">
            <a:extLst>
              <a:ext uri="{FF2B5EF4-FFF2-40B4-BE49-F238E27FC236}">
                <a16:creationId xmlns:a16="http://schemas.microsoft.com/office/drawing/2014/main" id="{B97CE06E-359F-5C48-FE1D-372E73932713}"/>
              </a:ext>
            </a:extLst>
          </p:cNvPr>
          <p:cNvPicPr>
            <a:picLocks noChangeAspect="1"/>
          </p:cNvPicPr>
          <p:nvPr userDrawn="1"/>
        </p:nvPicPr>
        <p:blipFill>
          <a:blip r:embed="rId41"/>
          <a:stretch>
            <a:fillRect/>
          </a:stretch>
        </p:blipFill>
        <p:spPr>
          <a:xfrm>
            <a:off x="9103954" y="3919919"/>
            <a:ext cx="345393" cy="345393"/>
          </a:xfrm>
          <a:prstGeom prst="rect">
            <a:avLst/>
          </a:prstGeom>
        </p:spPr>
      </p:pic>
      <p:pic>
        <p:nvPicPr>
          <p:cNvPr id="155" name="Picture 154">
            <a:extLst>
              <a:ext uri="{FF2B5EF4-FFF2-40B4-BE49-F238E27FC236}">
                <a16:creationId xmlns:a16="http://schemas.microsoft.com/office/drawing/2014/main" id="{AA7CEB52-0BC6-F145-6988-D262FF6B704A}"/>
              </a:ext>
            </a:extLst>
          </p:cNvPr>
          <p:cNvPicPr>
            <a:picLocks noChangeAspect="1"/>
          </p:cNvPicPr>
          <p:nvPr userDrawn="1"/>
        </p:nvPicPr>
        <p:blipFill>
          <a:blip r:embed="rId42"/>
          <a:stretch>
            <a:fillRect/>
          </a:stretch>
        </p:blipFill>
        <p:spPr>
          <a:xfrm>
            <a:off x="9499932" y="3919919"/>
            <a:ext cx="345393" cy="345393"/>
          </a:xfrm>
          <a:prstGeom prst="rect">
            <a:avLst/>
          </a:prstGeom>
        </p:spPr>
      </p:pic>
      <p:pic>
        <p:nvPicPr>
          <p:cNvPr id="157" name="Picture 156">
            <a:extLst>
              <a:ext uri="{FF2B5EF4-FFF2-40B4-BE49-F238E27FC236}">
                <a16:creationId xmlns:a16="http://schemas.microsoft.com/office/drawing/2014/main" id="{F072177D-7170-93F3-4829-15DC91DFE5A6}"/>
              </a:ext>
            </a:extLst>
          </p:cNvPr>
          <p:cNvPicPr>
            <a:picLocks noChangeAspect="1"/>
          </p:cNvPicPr>
          <p:nvPr userDrawn="1"/>
        </p:nvPicPr>
        <p:blipFill>
          <a:blip r:embed="rId43"/>
          <a:stretch>
            <a:fillRect/>
          </a:stretch>
        </p:blipFill>
        <p:spPr>
          <a:xfrm>
            <a:off x="9895910" y="3919919"/>
            <a:ext cx="345393" cy="345393"/>
          </a:xfrm>
          <a:prstGeom prst="rect">
            <a:avLst/>
          </a:prstGeom>
        </p:spPr>
      </p:pic>
      <p:pic>
        <p:nvPicPr>
          <p:cNvPr id="159" name="Picture 158">
            <a:extLst>
              <a:ext uri="{FF2B5EF4-FFF2-40B4-BE49-F238E27FC236}">
                <a16:creationId xmlns:a16="http://schemas.microsoft.com/office/drawing/2014/main" id="{CA0FEE51-B3EB-FA59-67BA-E466FEBE09DA}"/>
              </a:ext>
            </a:extLst>
          </p:cNvPr>
          <p:cNvPicPr>
            <a:picLocks noChangeAspect="1"/>
          </p:cNvPicPr>
          <p:nvPr userDrawn="1"/>
        </p:nvPicPr>
        <p:blipFill>
          <a:blip r:embed="rId44"/>
          <a:stretch>
            <a:fillRect/>
          </a:stretch>
        </p:blipFill>
        <p:spPr>
          <a:xfrm>
            <a:off x="10291888" y="3919919"/>
            <a:ext cx="345393" cy="345393"/>
          </a:xfrm>
          <a:prstGeom prst="rect">
            <a:avLst/>
          </a:prstGeom>
        </p:spPr>
      </p:pic>
      <p:pic>
        <p:nvPicPr>
          <p:cNvPr id="161" name="Picture 160">
            <a:extLst>
              <a:ext uri="{FF2B5EF4-FFF2-40B4-BE49-F238E27FC236}">
                <a16:creationId xmlns:a16="http://schemas.microsoft.com/office/drawing/2014/main" id="{26D73741-4591-0AAC-3AD3-F524C82633D5}"/>
              </a:ext>
            </a:extLst>
          </p:cNvPr>
          <p:cNvPicPr>
            <a:picLocks noChangeAspect="1"/>
          </p:cNvPicPr>
          <p:nvPr userDrawn="1"/>
        </p:nvPicPr>
        <p:blipFill>
          <a:blip r:embed="rId45"/>
          <a:stretch>
            <a:fillRect/>
          </a:stretch>
        </p:blipFill>
        <p:spPr>
          <a:xfrm>
            <a:off x="10687866" y="3919919"/>
            <a:ext cx="345393" cy="345393"/>
          </a:xfrm>
          <a:prstGeom prst="rect">
            <a:avLst/>
          </a:prstGeom>
        </p:spPr>
      </p:pic>
      <p:pic>
        <p:nvPicPr>
          <p:cNvPr id="163" name="Picture 162">
            <a:extLst>
              <a:ext uri="{FF2B5EF4-FFF2-40B4-BE49-F238E27FC236}">
                <a16:creationId xmlns:a16="http://schemas.microsoft.com/office/drawing/2014/main" id="{014BFA98-9C50-EBF9-D6EC-42202F4F36D1}"/>
              </a:ext>
            </a:extLst>
          </p:cNvPr>
          <p:cNvPicPr>
            <a:picLocks noChangeAspect="1"/>
          </p:cNvPicPr>
          <p:nvPr userDrawn="1"/>
        </p:nvPicPr>
        <p:blipFill>
          <a:blip r:embed="rId46"/>
          <a:stretch>
            <a:fillRect/>
          </a:stretch>
        </p:blipFill>
        <p:spPr>
          <a:xfrm>
            <a:off x="11083844" y="3919919"/>
            <a:ext cx="345393" cy="345393"/>
          </a:xfrm>
          <a:prstGeom prst="rect">
            <a:avLst/>
          </a:prstGeom>
        </p:spPr>
      </p:pic>
      <p:pic>
        <p:nvPicPr>
          <p:cNvPr id="165" name="Picture 164">
            <a:extLst>
              <a:ext uri="{FF2B5EF4-FFF2-40B4-BE49-F238E27FC236}">
                <a16:creationId xmlns:a16="http://schemas.microsoft.com/office/drawing/2014/main" id="{83E3FCBE-76E2-7B5F-D7C4-6DA1A4750672}"/>
              </a:ext>
            </a:extLst>
          </p:cNvPr>
          <p:cNvPicPr>
            <a:picLocks noChangeAspect="1"/>
          </p:cNvPicPr>
          <p:nvPr userDrawn="1"/>
        </p:nvPicPr>
        <p:blipFill>
          <a:blip r:embed="rId47"/>
          <a:stretch>
            <a:fillRect/>
          </a:stretch>
        </p:blipFill>
        <p:spPr>
          <a:xfrm>
            <a:off x="11479816" y="3919919"/>
            <a:ext cx="345393" cy="345393"/>
          </a:xfrm>
          <a:prstGeom prst="rect">
            <a:avLst/>
          </a:prstGeom>
        </p:spPr>
      </p:pic>
      <p:pic>
        <p:nvPicPr>
          <p:cNvPr id="203" name="Picture 202">
            <a:extLst>
              <a:ext uri="{FF2B5EF4-FFF2-40B4-BE49-F238E27FC236}">
                <a16:creationId xmlns:a16="http://schemas.microsoft.com/office/drawing/2014/main" id="{757D9C15-C6BD-CB2B-E240-51113CD6488C}"/>
              </a:ext>
            </a:extLst>
          </p:cNvPr>
          <p:cNvPicPr>
            <a:picLocks noChangeAspect="1"/>
          </p:cNvPicPr>
          <p:nvPr userDrawn="1"/>
        </p:nvPicPr>
        <p:blipFill>
          <a:blip r:embed="rId48"/>
          <a:stretch>
            <a:fillRect/>
          </a:stretch>
        </p:blipFill>
        <p:spPr>
          <a:xfrm>
            <a:off x="347095" y="4358662"/>
            <a:ext cx="1186917" cy="345392"/>
          </a:xfrm>
          <a:prstGeom prst="rect">
            <a:avLst/>
          </a:prstGeom>
        </p:spPr>
      </p:pic>
      <p:pic>
        <p:nvPicPr>
          <p:cNvPr id="205" name="Picture 204">
            <a:extLst>
              <a:ext uri="{FF2B5EF4-FFF2-40B4-BE49-F238E27FC236}">
                <a16:creationId xmlns:a16="http://schemas.microsoft.com/office/drawing/2014/main" id="{358C663E-D9AC-B77F-653F-7050D60E3D8C}"/>
              </a:ext>
            </a:extLst>
          </p:cNvPr>
          <p:cNvPicPr>
            <a:picLocks noChangeAspect="1"/>
          </p:cNvPicPr>
          <p:nvPr userDrawn="1"/>
        </p:nvPicPr>
        <p:blipFill>
          <a:blip r:embed="rId49"/>
          <a:stretch>
            <a:fillRect/>
          </a:stretch>
        </p:blipFill>
        <p:spPr>
          <a:xfrm>
            <a:off x="1943845" y="4358662"/>
            <a:ext cx="1186914" cy="345392"/>
          </a:xfrm>
          <a:prstGeom prst="rect">
            <a:avLst/>
          </a:prstGeom>
        </p:spPr>
      </p:pic>
      <p:pic>
        <p:nvPicPr>
          <p:cNvPr id="207" name="Picture 206">
            <a:extLst>
              <a:ext uri="{FF2B5EF4-FFF2-40B4-BE49-F238E27FC236}">
                <a16:creationId xmlns:a16="http://schemas.microsoft.com/office/drawing/2014/main" id="{D19AD18E-5D55-C05F-E6F9-FEE7E5DF7FD8}"/>
              </a:ext>
            </a:extLst>
          </p:cNvPr>
          <p:cNvPicPr>
            <a:picLocks noChangeAspect="1"/>
          </p:cNvPicPr>
          <p:nvPr userDrawn="1"/>
        </p:nvPicPr>
        <p:blipFill>
          <a:blip r:embed="rId50"/>
          <a:stretch>
            <a:fillRect/>
          </a:stretch>
        </p:blipFill>
        <p:spPr>
          <a:xfrm>
            <a:off x="3540592" y="4359023"/>
            <a:ext cx="1184437" cy="344671"/>
          </a:xfrm>
          <a:prstGeom prst="rect">
            <a:avLst/>
          </a:prstGeom>
        </p:spPr>
      </p:pic>
      <p:pic>
        <p:nvPicPr>
          <p:cNvPr id="209" name="Picture 208">
            <a:extLst>
              <a:ext uri="{FF2B5EF4-FFF2-40B4-BE49-F238E27FC236}">
                <a16:creationId xmlns:a16="http://schemas.microsoft.com/office/drawing/2014/main" id="{890158F9-F11F-61D6-F484-39A3AE03482F}"/>
              </a:ext>
            </a:extLst>
          </p:cNvPr>
          <p:cNvPicPr>
            <a:picLocks noChangeAspect="1"/>
          </p:cNvPicPr>
          <p:nvPr userDrawn="1"/>
        </p:nvPicPr>
        <p:blipFill>
          <a:blip r:embed="rId51"/>
          <a:stretch>
            <a:fillRect/>
          </a:stretch>
        </p:blipFill>
        <p:spPr>
          <a:xfrm>
            <a:off x="5134862" y="4356870"/>
            <a:ext cx="821168" cy="348976"/>
          </a:xfrm>
          <a:prstGeom prst="rect">
            <a:avLst/>
          </a:prstGeom>
        </p:spPr>
      </p:pic>
      <p:pic>
        <p:nvPicPr>
          <p:cNvPr id="211" name="Picture 210">
            <a:extLst>
              <a:ext uri="{FF2B5EF4-FFF2-40B4-BE49-F238E27FC236}">
                <a16:creationId xmlns:a16="http://schemas.microsoft.com/office/drawing/2014/main" id="{EC06B9C0-3A36-6F34-6C74-9449AD76908E}"/>
              </a:ext>
            </a:extLst>
          </p:cNvPr>
          <p:cNvPicPr>
            <a:picLocks noChangeAspect="1"/>
          </p:cNvPicPr>
          <p:nvPr userDrawn="1"/>
        </p:nvPicPr>
        <p:blipFill>
          <a:blip r:embed="rId52"/>
          <a:stretch>
            <a:fillRect/>
          </a:stretch>
        </p:blipFill>
        <p:spPr>
          <a:xfrm>
            <a:off x="6365863" y="4356860"/>
            <a:ext cx="821168" cy="348996"/>
          </a:xfrm>
          <a:prstGeom prst="rect">
            <a:avLst/>
          </a:prstGeom>
        </p:spPr>
      </p:pic>
      <p:pic>
        <p:nvPicPr>
          <p:cNvPr id="213" name="Picture 212">
            <a:extLst>
              <a:ext uri="{FF2B5EF4-FFF2-40B4-BE49-F238E27FC236}">
                <a16:creationId xmlns:a16="http://schemas.microsoft.com/office/drawing/2014/main" id="{293D9C81-F832-67EB-9780-7912FF6ADE26}"/>
              </a:ext>
            </a:extLst>
          </p:cNvPr>
          <p:cNvPicPr>
            <a:picLocks noChangeAspect="1"/>
          </p:cNvPicPr>
          <p:nvPr userDrawn="1"/>
        </p:nvPicPr>
        <p:blipFill>
          <a:blip r:embed="rId53"/>
          <a:stretch>
            <a:fillRect/>
          </a:stretch>
        </p:blipFill>
        <p:spPr>
          <a:xfrm>
            <a:off x="7596866" y="4358613"/>
            <a:ext cx="812921" cy="345491"/>
          </a:xfrm>
          <a:prstGeom prst="rect">
            <a:avLst/>
          </a:prstGeom>
        </p:spPr>
      </p:pic>
      <p:pic>
        <p:nvPicPr>
          <p:cNvPr id="215" name="Picture 214">
            <a:extLst>
              <a:ext uri="{FF2B5EF4-FFF2-40B4-BE49-F238E27FC236}">
                <a16:creationId xmlns:a16="http://schemas.microsoft.com/office/drawing/2014/main" id="{06A727A3-3EF8-9899-7226-A15F464D299A}"/>
              </a:ext>
            </a:extLst>
          </p:cNvPr>
          <p:cNvPicPr>
            <a:picLocks noChangeAspect="1"/>
          </p:cNvPicPr>
          <p:nvPr userDrawn="1"/>
        </p:nvPicPr>
        <p:blipFill>
          <a:blip r:embed="rId54"/>
          <a:stretch>
            <a:fillRect/>
          </a:stretch>
        </p:blipFill>
        <p:spPr>
          <a:xfrm>
            <a:off x="4959570" y="5230002"/>
            <a:ext cx="1764181" cy="877640"/>
          </a:xfrm>
          <a:prstGeom prst="rect">
            <a:avLst/>
          </a:prstGeom>
        </p:spPr>
      </p:pic>
      <p:pic>
        <p:nvPicPr>
          <p:cNvPr id="217" name="Picture 216">
            <a:extLst>
              <a:ext uri="{FF2B5EF4-FFF2-40B4-BE49-F238E27FC236}">
                <a16:creationId xmlns:a16="http://schemas.microsoft.com/office/drawing/2014/main" id="{1FE28624-8645-0745-0AB9-A94507248E9D}"/>
              </a:ext>
            </a:extLst>
          </p:cNvPr>
          <p:cNvPicPr>
            <a:picLocks noChangeAspect="1"/>
          </p:cNvPicPr>
          <p:nvPr userDrawn="1"/>
        </p:nvPicPr>
        <p:blipFill>
          <a:blip r:embed="rId55"/>
          <a:stretch>
            <a:fillRect/>
          </a:stretch>
        </p:blipFill>
        <p:spPr>
          <a:xfrm>
            <a:off x="367347" y="5224230"/>
            <a:ext cx="1022637" cy="886147"/>
          </a:xfrm>
          <a:prstGeom prst="rect">
            <a:avLst/>
          </a:prstGeom>
        </p:spPr>
      </p:pic>
      <p:pic>
        <p:nvPicPr>
          <p:cNvPr id="219" name="Picture 218">
            <a:extLst>
              <a:ext uri="{FF2B5EF4-FFF2-40B4-BE49-F238E27FC236}">
                <a16:creationId xmlns:a16="http://schemas.microsoft.com/office/drawing/2014/main" id="{A3542545-E21F-87D7-C4CF-2F84B9D9EA5A}"/>
              </a:ext>
            </a:extLst>
          </p:cNvPr>
          <p:cNvPicPr>
            <a:picLocks noChangeAspect="1"/>
          </p:cNvPicPr>
          <p:nvPr userDrawn="1"/>
        </p:nvPicPr>
        <p:blipFill>
          <a:blip r:embed="rId56"/>
          <a:stretch>
            <a:fillRect/>
          </a:stretch>
        </p:blipFill>
        <p:spPr>
          <a:xfrm>
            <a:off x="1524747" y="5224230"/>
            <a:ext cx="1022637" cy="886147"/>
          </a:xfrm>
          <a:prstGeom prst="rect">
            <a:avLst/>
          </a:prstGeom>
        </p:spPr>
      </p:pic>
      <p:pic>
        <p:nvPicPr>
          <p:cNvPr id="221" name="Picture 220">
            <a:extLst>
              <a:ext uri="{FF2B5EF4-FFF2-40B4-BE49-F238E27FC236}">
                <a16:creationId xmlns:a16="http://schemas.microsoft.com/office/drawing/2014/main" id="{DCF5921C-C70E-8E68-9AF3-927F3D489B9B}"/>
              </a:ext>
            </a:extLst>
          </p:cNvPr>
          <p:cNvPicPr>
            <a:picLocks noChangeAspect="1"/>
          </p:cNvPicPr>
          <p:nvPr userDrawn="1"/>
        </p:nvPicPr>
        <p:blipFill>
          <a:blip r:embed="rId57"/>
          <a:stretch>
            <a:fillRect/>
          </a:stretch>
        </p:blipFill>
        <p:spPr>
          <a:xfrm>
            <a:off x="2682147" y="5224230"/>
            <a:ext cx="1022636" cy="886147"/>
          </a:xfrm>
          <a:prstGeom prst="rect">
            <a:avLst/>
          </a:prstGeom>
        </p:spPr>
      </p:pic>
      <p:pic>
        <p:nvPicPr>
          <p:cNvPr id="223" name="Picture 222">
            <a:extLst>
              <a:ext uri="{FF2B5EF4-FFF2-40B4-BE49-F238E27FC236}">
                <a16:creationId xmlns:a16="http://schemas.microsoft.com/office/drawing/2014/main" id="{C7154F37-001B-9446-9EBE-70FD7961FC7A}"/>
              </a:ext>
            </a:extLst>
          </p:cNvPr>
          <p:cNvPicPr>
            <a:picLocks noChangeAspect="1"/>
          </p:cNvPicPr>
          <p:nvPr userDrawn="1"/>
        </p:nvPicPr>
        <p:blipFill>
          <a:blip r:embed="rId58"/>
          <a:stretch>
            <a:fillRect/>
          </a:stretch>
        </p:blipFill>
        <p:spPr>
          <a:xfrm>
            <a:off x="3839546" y="5226966"/>
            <a:ext cx="1016322" cy="880675"/>
          </a:xfrm>
          <a:prstGeom prst="rect">
            <a:avLst/>
          </a:prstGeom>
        </p:spPr>
      </p:pic>
      <p:pic>
        <p:nvPicPr>
          <p:cNvPr id="229" name="Picture 228">
            <a:extLst>
              <a:ext uri="{FF2B5EF4-FFF2-40B4-BE49-F238E27FC236}">
                <a16:creationId xmlns:a16="http://schemas.microsoft.com/office/drawing/2014/main" id="{CC0DF695-A746-6201-B5D9-0C7701E2E9FF}"/>
              </a:ext>
            </a:extLst>
          </p:cNvPr>
          <p:cNvPicPr>
            <a:picLocks noChangeAspect="1"/>
          </p:cNvPicPr>
          <p:nvPr userDrawn="1"/>
        </p:nvPicPr>
        <p:blipFill>
          <a:blip r:embed="rId59"/>
          <a:stretch>
            <a:fillRect/>
          </a:stretch>
        </p:blipFill>
        <p:spPr>
          <a:xfrm>
            <a:off x="6843337" y="5221108"/>
            <a:ext cx="492797" cy="886147"/>
          </a:xfrm>
          <a:prstGeom prst="rect">
            <a:avLst/>
          </a:prstGeom>
        </p:spPr>
      </p:pic>
      <p:pic>
        <p:nvPicPr>
          <p:cNvPr id="231" name="Picture 230">
            <a:extLst>
              <a:ext uri="{FF2B5EF4-FFF2-40B4-BE49-F238E27FC236}">
                <a16:creationId xmlns:a16="http://schemas.microsoft.com/office/drawing/2014/main" id="{005608DF-1AA4-D03A-67C1-BADC9EF5EF49}"/>
              </a:ext>
            </a:extLst>
          </p:cNvPr>
          <p:cNvPicPr>
            <a:picLocks noChangeAspect="1"/>
          </p:cNvPicPr>
          <p:nvPr userDrawn="1"/>
        </p:nvPicPr>
        <p:blipFill>
          <a:blip r:embed="rId60"/>
          <a:stretch>
            <a:fillRect/>
          </a:stretch>
        </p:blipFill>
        <p:spPr>
          <a:xfrm>
            <a:off x="7488576" y="5221107"/>
            <a:ext cx="886147" cy="886147"/>
          </a:xfrm>
          <a:prstGeom prst="rect">
            <a:avLst/>
          </a:prstGeom>
        </p:spPr>
      </p:pic>
      <p:pic>
        <p:nvPicPr>
          <p:cNvPr id="233" name="Picture 232">
            <a:extLst>
              <a:ext uri="{FF2B5EF4-FFF2-40B4-BE49-F238E27FC236}">
                <a16:creationId xmlns:a16="http://schemas.microsoft.com/office/drawing/2014/main" id="{1FC903DA-8799-24B0-EFB4-7D72AEF5290C}"/>
              </a:ext>
            </a:extLst>
          </p:cNvPr>
          <p:cNvPicPr>
            <a:picLocks noChangeAspect="1"/>
          </p:cNvPicPr>
          <p:nvPr userDrawn="1"/>
        </p:nvPicPr>
        <p:blipFill>
          <a:blip r:embed="rId61"/>
          <a:stretch>
            <a:fillRect/>
          </a:stretch>
        </p:blipFill>
        <p:spPr>
          <a:xfrm>
            <a:off x="8553193" y="5221106"/>
            <a:ext cx="886148" cy="886148"/>
          </a:xfrm>
          <a:prstGeom prst="rect">
            <a:avLst/>
          </a:prstGeom>
        </p:spPr>
      </p:pic>
      <p:pic>
        <p:nvPicPr>
          <p:cNvPr id="235" name="Picture 234">
            <a:extLst>
              <a:ext uri="{FF2B5EF4-FFF2-40B4-BE49-F238E27FC236}">
                <a16:creationId xmlns:a16="http://schemas.microsoft.com/office/drawing/2014/main" id="{C6E4C693-C5EA-AB0F-8044-7D07EC7E0EB8}"/>
              </a:ext>
            </a:extLst>
          </p:cNvPr>
          <p:cNvPicPr>
            <a:picLocks noChangeAspect="1"/>
          </p:cNvPicPr>
          <p:nvPr userDrawn="1"/>
        </p:nvPicPr>
        <p:blipFill>
          <a:blip r:embed="rId62"/>
          <a:stretch>
            <a:fillRect/>
          </a:stretch>
        </p:blipFill>
        <p:spPr>
          <a:xfrm>
            <a:off x="9617812" y="5230002"/>
            <a:ext cx="877252" cy="877252"/>
          </a:xfrm>
          <a:prstGeom prst="rect">
            <a:avLst/>
          </a:prstGeom>
        </p:spPr>
      </p:pic>
      <p:pic>
        <p:nvPicPr>
          <p:cNvPr id="237" name="Picture 236">
            <a:extLst>
              <a:ext uri="{FF2B5EF4-FFF2-40B4-BE49-F238E27FC236}">
                <a16:creationId xmlns:a16="http://schemas.microsoft.com/office/drawing/2014/main" id="{CF8C5EF2-2405-CA7A-3246-DD3E3A26EBE7}"/>
              </a:ext>
            </a:extLst>
          </p:cNvPr>
          <p:cNvPicPr>
            <a:picLocks noChangeAspect="1"/>
          </p:cNvPicPr>
          <p:nvPr userDrawn="1"/>
        </p:nvPicPr>
        <p:blipFill>
          <a:blip r:embed="rId63"/>
          <a:stretch>
            <a:fillRect/>
          </a:stretch>
        </p:blipFill>
        <p:spPr>
          <a:xfrm>
            <a:off x="10687866" y="5213265"/>
            <a:ext cx="1137882" cy="374363"/>
          </a:xfrm>
          <a:prstGeom prst="rect">
            <a:avLst/>
          </a:prstGeom>
        </p:spPr>
      </p:pic>
      <p:pic>
        <p:nvPicPr>
          <p:cNvPr id="239" name="Picture 238">
            <a:extLst>
              <a:ext uri="{FF2B5EF4-FFF2-40B4-BE49-F238E27FC236}">
                <a16:creationId xmlns:a16="http://schemas.microsoft.com/office/drawing/2014/main" id="{6A9505FF-8803-2994-C0EC-7BDA900BAE20}"/>
              </a:ext>
            </a:extLst>
          </p:cNvPr>
          <p:cNvPicPr>
            <a:picLocks noChangeAspect="1"/>
          </p:cNvPicPr>
          <p:nvPr userDrawn="1"/>
        </p:nvPicPr>
        <p:blipFill>
          <a:blip r:embed="rId64"/>
          <a:stretch>
            <a:fillRect/>
          </a:stretch>
        </p:blipFill>
        <p:spPr>
          <a:xfrm>
            <a:off x="10687865" y="5724706"/>
            <a:ext cx="1137882" cy="374362"/>
          </a:xfrm>
          <a:prstGeom prst="rect">
            <a:avLst/>
          </a:prstGeom>
        </p:spPr>
      </p:pic>
    </p:spTree>
    <p:extLst>
      <p:ext uri="{BB962C8B-B14F-4D97-AF65-F5344CB8AC3E}">
        <p14:creationId xmlns:p14="http://schemas.microsoft.com/office/powerpoint/2010/main" val="684510275"/>
      </p:ext>
    </p:extLst>
  </p:cSld>
  <p:clrMapOvr>
    <a:masterClrMapping/>
  </p:clrMapOvr>
  <p:transition spd="slow">
    <p:push/>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ver Slide 1 Navy">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7F60254-310F-C64A-9528-B7476BD2AE2E}"/>
              </a:ext>
            </a:extLst>
          </p:cNvPr>
          <p:cNvPicPr>
            <a:picLocks noChangeAspect="1"/>
          </p:cNvPicPr>
          <p:nvPr userDrawn="1"/>
        </p:nvPicPr>
        <p:blipFill>
          <a:blip r:embed="rId2"/>
          <a:stretch>
            <a:fillRect/>
          </a:stretch>
        </p:blipFill>
        <p:spPr>
          <a:xfrm>
            <a:off x="11169423" y="283120"/>
            <a:ext cx="755744" cy="892198"/>
          </a:xfrm>
          <a:prstGeom prst="rect">
            <a:avLst/>
          </a:prstGeom>
        </p:spPr>
      </p:pic>
      <p:sp>
        <p:nvSpPr>
          <p:cNvPr id="2" name="Rectangle 1">
            <a:extLst>
              <a:ext uri="{FF2B5EF4-FFF2-40B4-BE49-F238E27FC236}">
                <a16:creationId xmlns:a16="http://schemas.microsoft.com/office/drawing/2014/main" id="{54B5058D-AD07-424F-8F97-D05609BD6E4E}"/>
              </a:ext>
            </a:extLst>
          </p:cNvPr>
          <p:cNvSpPr/>
          <p:nvPr userDrawn="1"/>
        </p:nvSpPr>
        <p:spPr>
          <a:xfrm>
            <a:off x="0" y="0"/>
            <a:ext cx="7948863"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4" name="Title 3">
            <a:extLst>
              <a:ext uri="{FF2B5EF4-FFF2-40B4-BE49-F238E27FC236}">
                <a16:creationId xmlns:a16="http://schemas.microsoft.com/office/drawing/2014/main" id="{48BF9A9C-8E5F-7241-9DA7-0F62BBFA0F93}"/>
              </a:ext>
            </a:extLst>
          </p:cNvPr>
          <p:cNvSpPr>
            <a:spLocks noGrp="1"/>
          </p:cNvSpPr>
          <p:nvPr>
            <p:ph type="title" hasCustomPrompt="1"/>
          </p:nvPr>
        </p:nvSpPr>
        <p:spPr>
          <a:xfrm>
            <a:off x="271003" y="1657333"/>
            <a:ext cx="7382796" cy="2030443"/>
          </a:xfrm>
          <a:prstGeom prst="rect">
            <a:avLst/>
          </a:prstGeom>
        </p:spPr>
        <p:txBody>
          <a:bodyPr anchor="b">
            <a:normAutofit/>
          </a:bodyPr>
          <a:lstStyle>
            <a:lvl1pPr algn="l">
              <a:defRPr sz="6600" b="1" i="0">
                <a:solidFill>
                  <a:schemeClr val="bg1"/>
                </a:solidFill>
                <a:latin typeface="Big Shoulders Display Black" pitchFamily="2" charset="77"/>
              </a:defRPr>
            </a:lvl1pPr>
          </a:lstStyle>
          <a:p>
            <a:r>
              <a:rPr lang="en-US" dirty="0"/>
              <a:t>TITLE HERE</a:t>
            </a:r>
            <a:br>
              <a:rPr lang="en-US" dirty="0"/>
            </a:br>
            <a:r>
              <a:rPr lang="en-US" dirty="0"/>
              <a:t>COVER SLIDE 1</a:t>
            </a:r>
          </a:p>
        </p:txBody>
      </p:sp>
      <p:sp>
        <p:nvSpPr>
          <p:cNvPr id="11" name="Text Placeholder 3">
            <a:extLst>
              <a:ext uri="{FF2B5EF4-FFF2-40B4-BE49-F238E27FC236}">
                <a16:creationId xmlns:a16="http://schemas.microsoft.com/office/drawing/2014/main" id="{D55AE21F-C15F-664B-A5A9-5A728673E7D9}"/>
              </a:ext>
            </a:extLst>
          </p:cNvPr>
          <p:cNvSpPr>
            <a:spLocks noGrp="1"/>
          </p:cNvSpPr>
          <p:nvPr>
            <p:ph type="body" sz="quarter" idx="10" hasCustomPrompt="1"/>
          </p:nvPr>
        </p:nvSpPr>
        <p:spPr>
          <a:xfrm>
            <a:off x="271003" y="3687776"/>
            <a:ext cx="7382796" cy="1136490"/>
          </a:xfrm>
          <a:prstGeom prst="rect">
            <a:avLst/>
          </a:prstGeom>
        </p:spPr>
        <p:txBody>
          <a:bodyPr/>
          <a:lstStyle>
            <a:lvl1pPr marL="0" indent="0" algn="l">
              <a:buNone/>
              <a:defRPr sz="3200" b="1" i="0">
                <a:solidFill>
                  <a:schemeClr val="accent4"/>
                </a:solidFill>
                <a:latin typeface="Big Shoulders Display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SUBTITLE HERE</a:t>
            </a:r>
          </a:p>
        </p:txBody>
      </p:sp>
      <p:sp>
        <p:nvSpPr>
          <p:cNvPr id="6" name="Picture Placeholder 5">
            <a:extLst>
              <a:ext uri="{FF2B5EF4-FFF2-40B4-BE49-F238E27FC236}">
                <a16:creationId xmlns:a16="http://schemas.microsoft.com/office/drawing/2014/main" id="{422260C2-EECD-7848-A9D6-F7CC7FC54286}"/>
              </a:ext>
            </a:extLst>
          </p:cNvPr>
          <p:cNvSpPr>
            <a:spLocks noGrp="1"/>
          </p:cNvSpPr>
          <p:nvPr>
            <p:ph type="pic" sz="quarter" idx="11" hasCustomPrompt="1"/>
          </p:nvPr>
        </p:nvSpPr>
        <p:spPr>
          <a:xfrm>
            <a:off x="11183064" y="1398557"/>
            <a:ext cx="737937" cy="1026000"/>
          </a:xfrm>
          <a:prstGeom prst="rect">
            <a:avLst/>
          </a:prstGeom>
          <a:noFill/>
        </p:spPr>
        <p:txBody>
          <a:bodyPr>
            <a:normAutofit/>
          </a:bodyPr>
          <a:lstStyle>
            <a:lvl1pPr marL="0" indent="0">
              <a:buNone/>
              <a:defRPr sz="1200"/>
            </a:lvl1pPr>
          </a:lstStyle>
          <a:p>
            <a:r>
              <a:rPr lang="en-US" dirty="0"/>
              <a:t>Badge here</a:t>
            </a: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3"/>
          <a:stretch>
            <a:fillRect/>
          </a:stretch>
        </p:blipFill>
        <p:spPr>
          <a:xfrm>
            <a:off x="12528279" y="1398557"/>
            <a:ext cx="737934" cy="879558"/>
          </a:xfrm>
          <a:prstGeom prst="rect">
            <a:avLst/>
          </a:prstGeom>
        </p:spPr>
      </p:pic>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4"/>
          <a:stretch>
            <a:fillRect/>
          </a:stretch>
        </p:blipFill>
        <p:spPr>
          <a:xfrm>
            <a:off x="12567736" y="307235"/>
            <a:ext cx="660890" cy="800411"/>
          </a:xfrm>
          <a:prstGeom prst="rect">
            <a:avLst/>
          </a:prstGeom>
        </p:spPr>
      </p:pic>
      <p:sp>
        <p:nvSpPr>
          <p:cNvPr id="7" name="Footer Placeholder 7">
            <a:extLst>
              <a:ext uri="{FF2B5EF4-FFF2-40B4-BE49-F238E27FC236}">
                <a16:creationId xmlns:a16="http://schemas.microsoft.com/office/drawing/2014/main" id="{7A6715D6-7FC8-1957-91D3-5085BBB04054}"/>
              </a:ext>
            </a:extLst>
          </p:cNvPr>
          <p:cNvSpPr>
            <a:spLocks noGrp="1"/>
          </p:cNvSpPr>
          <p:nvPr>
            <p:ph type="ftr" sz="quarter" idx="3"/>
          </p:nvPr>
        </p:nvSpPr>
        <p:spPr>
          <a:xfrm>
            <a:off x="7948864" y="6263148"/>
            <a:ext cx="3972138" cy="458162"/>
          </a:xfrm>
          <a:prstGeom prst="rect">
            <a:avLst/>
          </a:prstGeom>
        </p:spPr>
        <p:txBody>
          <a:bodyPr vert="horz" lIns="91440" tIns="45720" rIns="91440" bIns="45720" rtlCol="0" anchor="b"/>
          <a:lstStyle>
            <a:lvl1pPr algn="r">
              <a:defRPr sz="1200" b="0" i="0">
                <a:solidFill>
                  <a:schemeClr val="tx1"/>
                </a:solidFill>
                <a:latin typeface="Barlow Light" pitchFamily="2" charset="77"/>
              </a:defRPr>
            </a:lvl1pPr>
          </a:lstStyle>
          <a:p>
            <a:r>
              <a:rPr lang="en-US"/>
              <a:t>Date</a:t>
            </a:r>
          </a:p>
          <a:p>
            <a:r>
              <a:rPr lang="en-US"/>
              <a:t>Security Marking</a:t>
            </a:r>
            <a:endParaRPr lang="en-US" dirty="0"/>
          </a:p>
        </p:txBody>
      </p:sp>
    </p:spTree>
    <p:extLst>
      <p:ext uri="{BB962C8B-B14F-4D97-AF65-F5344CB8AC3E}">
        <p14:creationId xmlns:p14="http://schemas.microsoft.com/office/powerpoint/2010/main" val="790958218"/>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ver Slide 1 Ensign">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7F60254-310F-C64A-9528-B7476BD2AE2E}"/>
              </a:ext>
            </a:extLst>
          </p:cNvPr>
          <p:cNvPicPr>
            <a:picLocks noChangeAspect="1"/>
          </p:cNvPicPr>
          <p:nvPr userDrawn="1"/>
        </p:nvPicPr>
        <p:blipFill>
          <a:blip r:embed="rId2"/>
          <a:stretch>
            <a:fillRect/>
          </a:stretch>
        </p:blipFill>
        <p:spPr>
          <a:xfrm>
            <a:off x="11169423" y="283120"/>
            <a:ext cx="755744" cy="892198"/>
          </a:xfrm>
          <a:prstGeom prst="rect">
            <a:avLst/>
          </a:prstGeom>
        </p:spPr>
      </p:pic>
      <p:sp>
        <p:nvSpPr>
          <p:cNvPr id="2" name="Rectangle 1">
            <a:extLst>
              <a:ext uri="{FF2B5EF4-FFF2-40B4-BE49-F238E27FC236}">
                <a16:creationId xmlns:a16="http://schemas.microsoft.com/office/drawing/2014/main" id="{54B5058D-AD07-424F-8F97-D05609BD6E4E}"/>
              </a:ext>
            </a:extLst>
          </p:cNvPr>
          <p:cNvSpPr/>
          <p:nvPr userDrawn="1"/>
        </p:nvSpPr>
        <p:spPr>
          <a:xfrm>
            <a:off x="0" y="0"/>
            <a:ext cx="7948863"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4" name="Title 3">
            <a:extLst>
              <a:ext uri="{FF2B5EF4-FFF2-40B4-BE49-F238E27FC236}">
                <a16:creationId xmlns:a16="http://schemas.microsoft.com/office/drawing/2014/main" id="{48BF9A9C-8E5F-7241-9DA7-0F62BBFA0F93}"/>
              </a:ext>
            </a:extLst>
          </p:cNvPr>
          <p:cNvSpPr>
            <a:spLocks noGrp="1"/>
          </p:cNvSpPr>
          <p:nvPr>
            <p:ph type="title" hasCustomPrompt="1"/>
          </p:nvPr>
        </p:nvSpPr>
        <p:spPr>
          <a:xfrm>
            <a:off x="271003" y="1657333"/>
            <a:ext cx="7382796" cy="2030443"/>
          </a:xfrm>
          <a:prstGeom prst="rect">
            <a:avLst/>
          </a:prstGeom>
        </p:spPr>
        <p:txBody>
          <a:bodyPr anchor="b">
            <a:normAutofit/>
          </a:bodyPr>
          <a:lstStyle>
            <a:lvl1pPr algn="l">
              <a:defRPr sz="6600" b="1" i="0">
                <a:solidFill>
                  <a:schemeClr val="bg1"/>
                </a:solidFill>
                <a:latin typeface="Big Shoulders Display Black" pitchFamily="2" charset="77"/>
              </a:defRPr>
            </a:lvl1pPr>
          </a:lstStyle>
          <a:p>
            <a:r>
              <a:rPr lang="en-US" dirty="0"/>
              <a:t>TITLE HERE</a:t>
            </a:r>
            <a:br>
              <a:rPr lang="en-US" dirty="0"/>
            </a:br>
            <a:r>
              <a:rPr lang="en-US" dirty="0"/>
              <a:t>COVER SLIDE 1</a:t>
            </a:r>
          </a:p>
        </p:txBody>
      </p:sp>
      <p:sp>
        <p:nvSpPr>
          <p:cNvPr id="11" name="Text Placeholder 3">
            <a:extLst>
              <a:ext uri="{FF2B5EF4-FFF2-40B4-BE49-F238E27FC236}">
                <a16:creationId xmlns:a16="http://schemas.microsoft.com/office/drawing/2014/main" id="{D55AE21F-C15F-664B-A5A9-5A728673E7D9}"/>
              </a:ext>
            </a:extLst>
          </p:cNvPr>
          <p:cNvSpPr>
            <a:spLocks noGrp="1"/>
          </p:cNvSpPr>
          <p:nvPr>
            <p:ph type="body" sz="quarter" idx="10" hasCustomPrompt="1"/>
          </p:nvPr>
        </p:nvSpPr>
        <p:spPr>
          <a:xfrm>
            <a:off x="271003" y="3687776"/>
            <a:ext cx="7382796" cy="1136490"/>
          </a:xfrm>
          <a:prstGeom prst="rect">
            <a:avLst/>
          </a:prstGeom>
        </p:spPr>
        <p:txBody>
          <a:bodyPr/>
          <a:lstStyle>
            <a:lvl1pPr marL="0" indent="0" algn="l">
              <a:buNone/>
              <a:defRPr sz="3200" b="1" i="0">
                <a:solidFill>
                  <a:schemeClr val="bg2">
                    <a:lumMod val="50000"/>
                  </a:schemeClr>
                </a:solidFill>
                <a:latin typeface="Big Shoulders Display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SUBTITLE HERE</a:t>
            </a:r>
          </a:p>
        </p:txBody>
      </p:sp>
      <p:sp>
        <p:nvSpPr>
          <p:cNvPr id="6" name="Picture Placeholder 5">
            <a:extLst>
              <a:ext uri="{FF2B5EF4-FFF2-40B4-BE49-F238E27FC236}">
                <a16:creationId xmlns:a16="http://schemas.microsoft.com/office/drawing/2014/main" id="{422260C2-EECD-7848-A9D6-F7CC7FC54286}"/>
              </a:ext>
            </a:extLst>
          </p:cNvPr>
          <p:cNvSpPr>
            <a:spLocks noGrp="1"/>
          </p:cNvSpPr>
          <p:nvPr>
            <p:ph type="pic" sz="quarter" idx="11" hasCustomPrompt="1"/>
          </p:nvPr>
        </p:nvSpPr>
        <p:spPr>
          <a:xfrm>
            <a:off x="11183064" y="1398557"/>
            <a:ext cx="737937" cy="1026000"/>
          </a:xfrm>
          <a:prstGeom prst="rect">
            <a:avLst/>
          </a:prstGeom>
          <a:noFill/>
        </p:spPr>
        <p:txBody>
          <a:bodyPr>
            <a:normAutofit/>
          </a:bodyPr>
          <a:lstStyle>
            <a:lvl1pPr marL="0" indent="0">
              <a:buNone/>
              <a:defRPr sz="1200"/>
            </a:lvl1pPr>
          </a:lstStyle>
          <a:p>
            <a:r>
              <a:rPr lang="en-US" dirty="0"/>
              <a:t>Badge here</a:t>
            </a: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3"/>
          <a:stretch>
            <a:fillRect/>
          </a:stretch>
        </p:blipFill>
        <p:spPr>
          <a:xfrm>
            <a:off x="12528279" y="1398557"/>
            <a:ext cx="737934" cy="879558"/>
          </a:xfrm>
          <a:prstGeom prst="rect">
            <a:avLst/>
          </a:prstGeom>
        </p:spPr>
      </p:pic>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4"/>
          <a:stretch>
            <a:fillRect/>
          </a:stretch>
        </p:blipFill>
        <p:spPr>
          <a:xfrm>
            <a:off x="12567736" y="307235"/>
            <a:ext cx="660890" cy="800411"/>
          </a:xfrm>
          <a:prstGeom prst="rect">
            <a:avLst/>
          </a:prstGeom>
        </p:spPr>
      </p:pic>
      <p:sp>
        <p:nvSpPr>
          <p:cNvPr id="7" name="Footer Placeholder 7">
            <a:extLst>
              <a:ext uri="{FF2B5EF4-FFF2-40B4-BE49-F238E27FC236}">
                <a16:creationId xmlns:a16="http://schemas.microsoft.com/office/drawing/2014/main" id="{9426F46F-D911-31D8-81D9-9E68617D6080}"/>
              </a:ext>
            </a:extLst>
          </p:cNvPr>
          <p:cNvSpPr>
            <a:spLocks noGrp="1"/>
          </p:cNvSpPr>
          <p:nvPr>
            <p:ph type="ftr" sz="quarter" idx="3"/>
          </p:nvPr>
        </p:nvSpPr>
        <p:spPr>
          <a:xfrm>
            <a:off x="7948864" y="6263148"/>
            <a:ext cx="3972138" cy="458162"/>
          </a:xfrm>
          <a:prstGeom prst="rect">
            <a:avLst/>
          </a:prstGeom>
        </p:spPr>
        <p:txBody>
          <a:bodyPr vert="horz" lIns="91440" tIns="45720" rIns="91440" bIns="45720" rtlCol="0" anchor="b"/>
          <a:lstStyle>
            <a:lvl1pPr algn="r">
              <a:defRPr sz="1200" b="0" i="0">
                <a:solidFill>
                  <a:schemeClr val="tx1"/>
                </a:solidFill>
                <a:latin typeface="Barlow Light" pitchFamily="2" charset="77"/>
              </a:defRPr>
            </a:lvl1pPr>
          </a:lstStyle>
          <a:p>
            <a:r>
              <a:rPr lang="en-US"/>
              <a:t>Date</a:t>
            </a:r>
          </a:p>
          <a:p>
            <a:r>
              <a:rPr lang="en-US"/>
              <a:t>Security Marking</a:t>
            </a:r>
            <a:endParaRPr lang="en-US" dirty="0"/>
          </a:p>
        </p:txBody>
      </p:sp>
    </p:spTree>
    <p:extLst>
      <p:ext uri="{BB962C8B-B14F-4D97-AF65-F5344CB8AC3E}">
        <p14:creationId xmlns:p14="http://schemas.microsoft.com/office/powerpoint/2010/main" val="2328791528"/>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ver Slide 1 Lifesavin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7F60254-310F-C64A-9528-B7476BD2AE2E}"/>
              </a:ext>
            </a:extLst>
          </p:cNvPr>
          <p:cNvPicPr>
            <a:picLocks noChangeAspect="1"/>
          </p:cNvPicPr>
          <p:nvPr userDrawn="1"/>
        </p:nvPicPr>
        <p:blipFill>
          <a:blip r:embed="rId2"/>
          <a:stretch>
            <a:fillRect/>
          </a:stretch>
        </p:blipFill>
        <p:spPr>
          <a:xfrm>
            <a:off x="11169423" y="283120"/>
            <a:ext cx="755744" cy="892198"/>
          </a:xfrm>
          <a:prstGeom prst="rect">
            <a:avLst/>
          </a:prstGeom>
        </p:spPr>
      </p:pic>
      <p:sp>
        <p:nvSpPr>
          <p:cNvPr id="2" name="Rectangle 1">
            <a:extLst>
              <a:ext uri="{FF2B5EF4-FFF2-40B4-BE49-F238E27FC236}">
                <a16:creationId xmlns:a16="http://schemas.microsoft.com/office/drawing/2014/main" id="{54B5058D-AD07-424F-8F97-D05609BD6E4E}"/>
              </a:ext>
            </a:extLst>
          </p:cNvPr>
          <p:cNvSpPr/>
          <p:nvPr userDrawn="1"/>
        </p:nvSpPr>
        <p:spPr>
          <a:xfrm>
            <a:off x="0" y="0"/>
            <a:ext cx="7948863"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4" name="Title 3">
            <a:extLst>
              <a:ext uri="{FF2B5EF4-FFF2-40B4-BE49-F238E27FC236}">
                <a16:creationId xmlns:a16="http://schemas.microsoft.com/office/drawing/2014/main" id="{48BF9A9C-8E5F-7241-9DA7-0F62BBFA0F93}"/>
              </a:ext>
            </a:extLst>
          </p:cNvPr>
          <p:cNvSpPr>
            <a:spLocks noGrp="1"/>
          </p:cNvSpPr>
          <p:nvPr>
            <p:ph type="title" hasCustomPrompt="1"/>
          </p:nvPr>
        </p:nvSpPr>
        <p:spPr>
          <a:xfrm>
            <a:off x="271003" y="1657333"/>
            <a:ext cx="7382796" cy="2030443"/>
          </a:xfrm>
          <a:prstGeom prst="rect">
            <a:avLst/>
          </a:prstGeom>
        </p:spPr>
        <p:txBody>
          <a:bodyPr anchor="b">
            <a:normAutofit/>
          </a:bodyPr>
          <a:lstStyle>
            <a:lvl1pPr algn="l">
              <a:defRPr sz="6600" b="1" i="0">
                <a:solidFill>
                  <a:schemeClr val="bg1"/>
                </a:solidFill>
                <a:latin typeface="Big Shoulders Display Black" pitchFamily="2" charset="77"/>
              </a:defRPr>
            </a:lvl1pPr>
          </a:lstStyle>
          <a:p>
            <a:r>
              <a:rPr lang="en-US" dirty="0"/>
              <a:t>TITLE HERE</a:t>
            </a:r>
            <a:br>
              <a:rPr lang="en-US" dirty="0"/>
            </a:br>
            <a:r>
              <a:rPr lang="en-US" dirty="0"/>
              <a:t>COVER SLIDE 1</a:t>
            </a:r>
          </a:p>
        </p:txBody>
      </p:sp>
      <p:sp>
        <p:nvSpPr>
          <p:cNvPr id="11" name="Text Placeholder 3">
            <a:extLst>
              <a:ext uri="{FF2B5EF4-FFF2-40B4-BE49-F238E27FC236}">
                <a16:creationId xmlns:a16="http://schemas.microsoft.com/office/drawing/2014/main" id="{D55AE21F-C15F-664B-A5A9-5A728673E7D9}"/>
              </a:ext>
            </a:extLst>
          </p:cNvPr>
          <p:cNvSpPr>
            <a:spLocks noGrp="1"/>
          </p:cNvSpPr>
          <p:nvPr>
            <p:ph type="body" sz="quarter" idx="10" hasCustomPrompt="1"/>
          </p:nvPr>
        </p:nvSpPr>
        <p:spPr>
          <a:xfrm>
            <a:off x="271003" y="3687776"/>
            <a:ext cx="7382796" cy="1136490"/>
          </a:xfrm>
          <a:prstGeom prst="rect">
            <a:avLst/>
          </a:prstGeom>
        </p:spPr>
        <p:txBody>
          <a:bodyPr/>
          <a:lstStyle>
            <a:lvl1pPr marL="0" indent="0" algn="l">
              <a:buNone/>
              <a:defRPr sz="3200" b="1" i="0">
                <a:solidFill>
                  <a:schemeClr val="accent6">
                    <a:lumMod val="50000"/>
                  </a:schemeClr>
                </a:solidFill>
                <a:latin typeface="Big Shoulders Display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SUBTITLE HERE</a:t>
            </a:r>
          </a:p>
        </p:txBody>
      </p:sp>
      <p:sp>
        <p:nvSpPr>
          <p:cNvPr id="6" name="Picture Placeholder 5">
            <a:extLst>
              <a:ext uri="{FF2B5EF4-FFF2-40B4-BE49-F238E27FC236}">
                <a16:creationId xmlns:a16="http://schemas.microsoft.com/office/drawing/2014/main" id="{422260C2-EECD-7848-A9D6-F7CC7FC54286}"/>
              </a:ext>
            </a:extLst>
          </p:cNvPr>
          <p:cNvSpPr>
            <a:spLocks noGrp="1"/>
          </p:cNvSpPr>
          <p:nvPr>
            <p:ph type="pic" sz="quarter" idx="11" hasCustomPrompt="1"/>
          </p:nvPr>
        </p:nvSpPr>
        <p:spPr>
          <a:xfrm>
            <a:off x="11183064" y="1398557"/>
            <a:ext cx="737937" cy="1026000"/>
          </a:xfrm>
          <a:prstGeom prst="rect">
            <a:avLst/>
          </a:prstGeom>
          <a:noFill/>
        </p:spPr>
        <p:txBody>
          <a:bodyPr>
            <a:normAutofit/>
          </a:bodyPr>
          <a:lstStyle>
            <a:lvl1pPr marL="0" indent="0">
              <a:buNone/>
              <a:defRPr sz="1200"/>
            </a:lvl1pPr>
          </a:lstStyle>
          <a:p>
            <a:r>
              <a:rPr lang="en-US" dirty="0"/>
              <a:t>Badge here</a:t>
            </a:r>
          </a:p>
        </p:txBody>
      </p:sp>
      <p:sp>
        <p:nvSpPr>
          <p:cNvPr id="18" name="Footer Placeholder 7">
            <a:extLst>
              <a:ext uri="{FF2B5EF4-FFF2-40B4-BE49-F238E27FC236}">
                <a16:creationId xmlns:a16="http://schemas.microsoft.com/office/drawing/2014/main" id="{7451BC56-637B-4246-B0BA-4D2DD5D94E86}"/>
              </a:ext>
            </a:extLst>
          </p:cNvPr>
          <p:cNvSpPr>
            <a:spLocks noGrp="1"/>
          </p:cNvSpPr>
          <p:nvPr>
            <p:ph type="ftr" sz="quarter" idx="3"/>
          </p:nvPr>
        </p:nvSpPr>
        <p:spPr>
          <a:xfrm>
            <a:off x="7948864" y="6263148"/>
            <a:ext cx="3972138" cy="458162"/>
          </a:xfrm>
          <a:prstGeom prst="rect">
            <a:avLst/>
          </a:prstGeom>
        </p:spPr>
        <p:txBody>
          <a:bodyPr vert="horz" lIns="91440" tIns="45720" rIns="91440" bIns="45720" rtlCol="0" anchor="b"/>
          <a:lstStyle>
            <a:lvl1pPr algn="r">
              <a:defRPr sz="1200" b="0" i="0">
                <a:solidFill>
                  <a:schemeClr val="tx1"/>
                </a:solidFill>
                <a:latin typeface="Barlow Light" pitchFamily="2" charset="77"/>
              </a:defRPr>
            </a:lvl1pPr>
          </a:lstStyle>
          <a:p>
            <a:r>
              <a:rPr lang="en-US"/>
              <a:t>Date</a:t>
            </a:r>
          </a:p>
          <a:p>
            <a:r>
              <a:rPr lang="en-US"/>
              <a:t>Security Marking</a:t>
            </a:r>
            <a:endParaRPr lang="en-US" dirty="0"/>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3"/>
          <a:stretch>
            <a:fillRect/>
          </a:stretch>
        </p:blipFill>
        <p:spPr>
          <a:xfrm>
            <a:off x="12528279" y="1398557"/>
            <a:ext cx="737934" cy="879558"/>
          </a:xfrm>
          <a:prstGeom prst="rect">
            <a:avLst/>
          </a:prstGeom>
        </p:spPr>
      </p:pic>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4"/>
          <a:stretch>
            <a:fillRect/>
          </a:stretch>
        </p:blipFill>
        <p:spPr>
          <a:xfrm>
            <a:off x="12567736" y="307235"/>
            <a:ext cx="660890" cy="800411"/>
          </a:xfrm>
          <a:prstGeom prst="rect">
            <a:avLst/>
          </a:prstGeom>
        </p:spPr>
      </p:pic>
    </p:spTree>
    <p:extLst>
      <p:ext uri="{BB962C8B-B14F-4D97-AF65-F5344CB8AC3E}">
        <p14:creationId xmlns:p14="http://schemas.microsoft.com/office/powerpoint/2010/main" val="912811409"/>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ver Slide 1 Radar">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7F60254-310F-C64A-9528-B7476BD2AE2E}"/>
              </a:ext>
            </a:extLst>
          </p:cNvPr>
          <p:cNvPicPr>
            <a:picLocks noChangeAspect="1"/>
          </p:cNvPicPr>
          <p:nvPr userDrawn="1"/>
        </p:nvPicPr>
        <p:blipFill>
          <a:blip r:embed="rId2"/>
          <a:stretch>
            <a:fillRect/>
          </a:stretch>
        </p:blipFill>
        <p:spPr>
          <a:xfrm>
            <a:off x="11169423" y="283120"/>
            <a:ext cx="755744" cy="892198"/>
          </a:xfrm>
          <a:prstGeom prst="rect">
            <a:avLst/>
          </a:prstGeom>
        </p:spPr>
      </p:pic>
      <p:sp>
        <p:nvSpPr>
          <p:cNvPr id="2" name="Rectangle 1">
            <a:extLst>
              <a:ext uri="{FF2B5EF4-FFF2-40B4-BE49-F238E27FC236}">
                <a16:creationId xmlns:a16="http://schemas.microsoft.com/office/drawing/2014/main" id="{54B5058D-AD07-424F-8F97-D05609BD6E4E}"/>
              </a:ext>
            </a:extLst>
          </p:cNvPr>
          <p:cNvSpPr/>
          <p:nvPr userDrawn="1"/>
        </p:nvSpPr>
        <p:spPr>
          <a:xfrm>
            <a:off x="0" y="0"/>
            <a:ext cx="7948863"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4" name="Title 3">
            <a:extLst>
              <a:ext uri="{FF2B5EF4-FFF2-40B4-BE49-F238E27FC236}">
                <a16:creationId xmlns:a16="http://schemas.microsoft.com/office/drawing/2014/main" id="{48BF9A9C-8E5F-7241-9DA7-0F62BBFA0F93}"/>
              </a:ext>
            </a:extLst>
          </p:cNvPr>
          <p:cNvSpPr>
            <a:spLocks noGrp="1"/>
          </p:cNvSpPr>
          <p:nvPr>
            <p:ph type="title" hasCustomPrompt="1"/>
          </p:nvPr>
        </p:nvSpPr>
        <p:spPr>
          <a:xfrm>
            <a:off x="271003" y="1657333"/>
            <a:ext cx="7382796" cy="2030443"/>
          </a:xfrm>
          <a:prstGeom prst="rect">
            <a:avLst/>
          </a:prstGeom>
        </p:spPr>
        <p:txBody>
          <a:bodyPr anchor="b">
            <a:normAutofit/>
          </a:bodyPr>
          <a:lstStyle>
            <a:lvl1pPr algn="l">
              <a:defRPr sz="6600" b="1" i="0">
                <a:solidFill>
                  <a:schemeClr val="bg1"/>
                </a:solidFill>
                <a:latin typeface="Big Shoulders Display Black" pitchFamily="2" charset="77"/>
              </a:defRPr>
            </a:lvl1pPr>
          </a:lstStyle>
          <a:p>
            <a:r>
              <a:rPr lang="en-US" dirty="0"/>
              <a:t>TITLE HERE</a:t>
            </a:r>
            <a:br>
              <a:rPr lang="en-US" dirty="0"/>
            </a:br>
            <a:r>
              <a:rPr lang="en-US" dirty="0"/>
              <a:t>COVER SLIDE 1</a:t>
            </a:r>
          </a:p>
        </p:txBody>
      </p:sp>
      <p:sp>
        <p:nvSpPr>
          <p:cNvPr id="11" name="Text Placeholder 3">
            <a:extLst>
              <a:ext uri="{FF2B5EF4-FFF2-40B4-BE49-F238E27FC236}">
                <a16:creationId xmlns:a16="http://schemas.microsoft.com/office/drawing/2014/main" id="{D55AE21F-C15F-664B-A5A9-5A728673E7D9}"/>
              </a:ext>
            </a:extLst>
          </p:cNvPr>
          <p:cNvSpPr>
            <a:spLocks noGrp="1"/>
          </p:cNvSpPr>
          <p:nvPr>
            <p:ph type="body" sz="quarter" idx="10" hasCustomPrompt="1"/>
          </p:nvPr>
        </p:nvSpPr>
        <p:spPr>
          <a:xfrm>
            <a:off x="271003" y="3687776"/>
            <a:ext cx="7382796" cy="1136490"/>
          </a:xfrm>
          <a:prstGeom prst="rect">
            <a:avLst/>
          </a:prstGeom>
        </p:spPr>
        <p:txBody>
          <a:bodyPr/>
          <a:lstStyle>
            <a:lvl1pPr marL="0" indent="0" algn="l">
              <a:buNone/>
              <a:defRPr sz="3200" b="1" i="0">
                <a:solidFill>
                  <a:schemeClr val="accent4">
                    <a:lumMod val="50000"/>
                  </a:schemeClr>
                </a:solidFill>
                <a:latin typeface="Big Shoulders Display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SUBTITLE HERE</a:t>
            </a:r>
          </a:p>
        </p:txBody>
      </p:sp>
      <p:sp>
        <p:nvSpPr>
          <p:cNvPr id="6" name="Picture Placeholder 5">
            <a:extLst>
              <a:ext uri="{FF2B5EF4-FFF2-40B4-BE49-F238E27FC236}">
                <a16:creationId xmlns:a16="http://schemas.microsoft.com/office/drawing/2014/main" id="{422260C2-EECD-7848-A9D6-F7CC7FC54286}"/>
              </a:ext>
            </a:extLst>
          </p:cNvPr>
          <p:cNvSpPr>
            <a:spLocks noGrp="1"/>
          </p:cNvSpPr>
          <p:nvPr>
            <p:ph type="pic" sz="quarter" idx="11" hasCustomPrompt="1"/>
          </p:nvPr>
        </p:nvSpPr>
        <p:spPr>
          <a:xfrm>
            <a:off x="11183064" y="1398557"/>
            <a:ext cx="737937" cy="1026000"/>
          </a:xfrm>
          <a:prstGeom prst="rect">
            <a:avLst/>
          </a:prstGeom>
          <a:noFill/>
        </p:spPr>
        <p:txBody>
          <a:bodyPr>
            <a:normAutofit/>
          </a:bodyPr>
          <a:lstStyle>
            <a:lvl1pPr marL="0" indent="0">
              <a:buNone/>
              <a:defRPr sz="1200"/>
            </a:lvl1pPr>
          </a:lstStyle>
          <a:p>
            <a:r>
              <a:rPr lang="en-US" dirty="0"/>
              <a:t>Badge here</a:t>
            </a: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3"/>
          <a:stretch>
            <a:fillRect/>
          </a:stretch>
        </p:blipFill>
        <p:spPr>
          <a:xfrm>
            <a:off x="12528279" y="1398557"/>
            <a:ext cx="737934" cy="879558"/>
          </a:xfrm>
          <a:prstGeom prst="rect">
            <a:avLst/>
          </a:prstGeom>
        </p:spPr>
      </p:pic>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4"/>
          <a:stretch>
            <a:fillRect/>
          </a:stretch>
        </p:blipFill>
        <p:spPr>
          <a:xfrm>
            <a:off x="12567736" y="307235"/>
            <a:ext cx="660890" cy="800411"/>
          </a:xfrm>
          <a:prstGeom prst="rect">
            <a:avLst/>
          </a:prstGeom>
        </p:spPr>
      </p:pic>
      <p:sp>
        <p:nvSpPr>
          <p:cNvPr id="7" name="Footer Placeholder 7">
            <a:extLst>
              <a:ext uri="{FF2B5EF4-FFF2-40B4-BE49-F238E27FC236}">
                <a16:creationId xmlns:a16="http://schemas.microsoft.com/office/drawing/2014/main" id="{AC56E764-8362-E11C-0C60-DBF8C2F68B62}"/>
              </a:ext>
            </a:extLst>
          </p:cNvPr>
          <p:cNvSpPr>
            <a:spLocks noGrp="1"/>
          </p:cNvSpPr>
          <p:nvPr>
            <p:ph type="ftr" sz="quarter" idx="3"/>
          </p:nvPr>
        </p:nvSpPr>
        <p:spPr>
          <a:xfrm>
            <a:off x="7948864" y="6263148"/>
            <a:ext cx="3972138" cy="458162"/>
          </a:xfrm>
          <a:prstGeom prst="rect">
            <a:avLst/>
          </a:prstGeom>
        </p:spPr>
        <p:txBody>
          <a:bodyPr vert="horz" lIns="91440" tIns="45720" rIns="91440" bIns="45720" rtlCol="0" anchor="b"/>
          <a:lstStyle>
            <a:lvl1pPr algn="r">
              <a:defRPr sz="1200" b="0" i="0">
                <a:solidFill>
                  <a:schemeClr val="tx1"/>
                </a:solidFill>
                <a:latin typeface="Barlow Light" pitchFamily="2" charset="77"/>
              </a:defRPr>
            </a:lvl1pPr>
          </a:lstStyle>
          <a:p>
            <a:r>
              <a:rPr lang="en-US"/>
              <a:t>Date</a:t>
            </a:r>
          </a:p>
          <a:p>
            <a:r>
              <a:rPr lang="en-US"/>
              <a:t>Security Marking</a:t>
            </a:r>
            <a:endParaRPr lang="en-US" dirty="0"/>
          </a:p>
        </p:txBody>
      </p:sp>
    </p:spTree>
    <p:extLst>
      <p:ext uri="{BB962C8B-B14F-4D97-AF65-F5344CB8AC3E}">
        <p14:creationId xmlns:p14="http://schemas.microsoft.com/office/powerpoint/2010/main" val="814587828"/>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ver Slide 1 Commando">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7F60254-310F-C64A-9528-B7476BD2AE2E}"/>
              </a:ext>
            </a:extLst>
          </p:cNvPr>
          <p:cNvPicPr>
            <a:picLocks noChangeAspect="1"/>
          </p:cNvPicPr>
          <p:nvPr userDrawn="1"/>
        </p:nvPicPr>
        <p:blipFill>
          <a:blip r:embed="rId2"/>
          <a:stretch>
            <a:fillRect/>
          </a:stretch>
        </p:blipFill>
        <p:spPr>
          <a:xfrm>
            <a:off x="11169423" y="283120"/>
            <a:ext cx="755744" cy="892198"/>
          </a:xfrm>
          <a:prstGeom prst="rect">
            <a:avLst/>
          </a:prstGeom>
        </p:spPr>
      </p:pic>
      <p:sp>
        <p:nvSpPr>
          <p:cNvPr id="2" name="Rectangle 1">
            <a:extLst>
              <a:ext uri="{FF2B5EF4-FFF2-40B4-BE49-F238E27FC236}">
                <a16:creationId xmlns:a16="http://schemas.microsoft.com/office/drawing/2014/main" id="{54B5058D-AD07-424F-8F97-D05609BD6E4E}"/>
              </a:ext>
            </a:extLst>
          </p:cNvPr>
          <p:cNvSpPr/>
          <p:nvPr userDrawn="1"/>
        </p:nvSpPr>
        <p:spPr>
          <a:xfrm>
            <a:off x="0" y="0"/>
            <a:ext cx="7948863"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4" name="Title 3">
            <a:extLst>
              <a:ext uri="{FF2B5EF4-FFF2-40B4-BE49-F238E27FC236}">
                <a16:creationId xmlns:a16="http://schemas.microsoft.com/office/drawing/2014/main" id="{48BF9A9C-8E5F-7241-9DA7-0F62BBFA0F93}"/>
              </a:ext>
            </a:extLst>
          </p:cNvPr>
          <p:cNvSpPr>
            <a:spLocks noGrp="1"/>
          </p:cNvSpPr>
          <p:nvPr>
            <p:ph type="title" hasCustomPrompt="1"/>
          </p:nvPr>
        </p:nvSpPr>
        <p:spPr>
          <a:xfrm>
            <a:off x="271003" y="1657333"/>
            <a:ext cx="7382796" cy="2030443"/>
          </a:xfrm>
          <a:prstGeom prst="rect">
            <a:avLst/>
          </a:prstGeom>
        </p:spPr>
        <p:txBody>
          <a:bodyPr anchor="b">
            <a:normAutofit/>
          </a:bodyPr>
          <a:lstStyle>
            <a:lvl1pPr algn="l">
              <a:defRPr sz="6600" b="1" i="0">
                <a:solidFill>
                  <a:schemeClr val="bg1"/>
                </a:solidFill>
                <a:latin typeface="Big Shoulders Display Black" pitchFamily="2" charset="77"/>
              </a:defRPr>
            </a:lvl1pPr>
          </a:lstStyle>
          <a:p>
            <a:r>
              <a:rPr lang="en-US" dirty="0"/>
              <a:t>TITLE HERE</a:t>
            </a:r>
            <a:br>
              <a:rPr lang="en-US" dirty="0"/>
            </a:br>
            <a:r>
              <a:rPr lang="en-US" dirty="0"/>
              <a:t>COVER SLIDE 1</a:t>
            </a:r>
          </a:p>
        </p:txBody>
      </p:sp>
      <p:sp>
        <p:nvSpPr>
          <p:cNvPr id="11" name="Text Placeholder 3">
            <a:extLst>
              <a:ext uri="{FF2B5EF4-FFF2-40B4-BE49-F238E27FC236}">
                <a16:creationId xmlns:a16="http://schemas.microsoft.com/office/drawing/2014/main" id="{D55AE21F-C15F-664B-A5A9-5A728673E7D9}"/>
              </a:ext>
            </a:extLst>
          </p:cNvPr>
          <p:cNvSpPr>
            <a:spLocks noGrp="1"/>
          </p:cNvSpPr>
          <p:nvPr>
            <p:ph type="body" sz="quarter" idx="10" hasCustomPrompt="1"/>
          </p:nvPr>
        </p:nvSpPr>
        <p:spPr>
          <a:xfrm>
            <a:off x="271003" y="3687776"/>
            <a:ext cx="7382796" cy="1136490"/>
          </a:xfrm>
          <a:prstGeom prst="rect">
            <a:avLst/>
          </a:prstGeom>
        </p:spPr>
        <p:txBody>
          <a:bodyPr/>
          <a:lstStyle>
            <a:lvl1pPr marL="0" indent="0" algn="l">
              <a:buNone/>
              <a:defRPr sz="3200" b="1" i="0">
                <a:solidFill>
                  <a:schemeClr val="accent3">
                    <a:lumMod val="10000"/>
                    <a:lumOff val="90000"/>
                  </a:schemeClr>
                </a:solidFill>
                <a:latin typeface="Big Shoulders Display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SUBTITLE HERE</a:t>
            </a:r>
          </a:p>
        </p:txBody>
      </p:sp>
      <p:sp>
        <p:nvSpPr>
          <p:cNvPr id="6" name="Picture Placeholder 5">
            <a:extLst>
              <a:ext uri="{FF2B5EF4-FFF2-40B4-BE49-F238E27FC236}">
                <a16:creationId xmlns:a16="http://schemas.microsoft.com/office/drawing/2014/main" id="{422260C2-EECD-7848-A9D6-F7CC7FC54286}"/>
              </a:ext>
            </a:extLst>
          </p:cNvPr>
          <p:cNvSpPr>
            <a:spLocks noGrp="1"/>
          </p:cNvSpPr>
          <p:nvPr>
            <p:ph type="pic" sz="quarter" idx="11" hasCustomPrompt="1"/>
          </p:nvPr>
        </p:nvSpPr>
        <p:spPr>
          <a:xfrm>
            <a:off x="11183064" y="1398557"/>
            <a:ext cx="737937" cy="1026000"/>
          </a:xfrm>
          <a:prstGeom prst="rect">
            <a:avLst/>
          </a:prstGeom>
          <a:noFill/>
        </p:spPr>
        <p:txBody>
          <a:bodyPr>
            <a:normAutofit/>
          </a:bodyPr>
          <a:lstStyle>
            <a:lvl1pPr marL="0" indent="0">
              <a:buNone/>
              <a:defRPr sz="1200"/>
            </a:lvl1pPr>
          </a:lstStyle>
          <a:p>
            <a:r>
              <a:rPr lang="en-US" dirty="0"/>
              <a:t>Badge here</a:t>
            </a: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3"/>
          <a:stretch>
            <a:fillRect/>
          </a:stretch>
        </p:blipFill>
        <p:spPr>
          <a:xfrm>
            <a:off x="12528279" y="1398557"/>
            <a:ext cx="737934" cy="879558"/>
          </a:xfrm>
          <a:prstGeom prst="rect">
            <a:avLst/>
          </a:prstGeom>
        </p:spPr>
      </p:pic>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4"/>
          <a:stretch>
            <a:fillRect/>
          </a:stretch>
        </p:blipFill>
        <p:spPr>
          <a:xfrm>
            <a:off x="12567736" y="307235"/>
            <a:ext cx="660890" cy="800411"/>
          </a:xfrm>
          <a:prstGeom prst="rect">
            <a:avLst/>
          </a:prstGeom>
        </p:spPr>
      </p:pic>
      <p:sp>
        <p:nvSpPr>
          <p:cNvPr id="7" name="Footer Placeholder 7">
            <a:extLst>
              <a:ext uri="{FF2B5EF4-FFF2-40B4-BE49-F238E27FC236}">
                <a16:creationId xmlns:a16="http://schemas.microsoft.com/office/drawing/2014/main" id="{AEEF8F01-0351-E2C9-3938-4B0D53A8B793}"/>
              </a:ext>
            </a:extLst>
          </p:cNvPr>
          <p:cNvSpPr>
            <a:spLocks noGrp="1"/>
          </p:cNvSpPr>
          <p:nvPr>
            <p:ph type="ftr" sz="quarter" idx="3"/>
          </p:nvPr>
        </p:nvSpPr>
        <p:spPr>
          <a:xfrm>
            <a:off x="7948864" y="6263148"/>
            <a:ext cx="3972138" cy="458162"/>
          </a:xfrm>
          <a:prstGeom prst="rect">
            <a:avLst/>
          </a:prstGeom>
        </p:spPr>
        <p:txBody>
          <a:bodyPr vert="horz" lIns="91440" tIns="45720" rIns="91440" bIns="45720" rtlCol="0" anchor="b"/>
          <a:lstStyle>
            <a:lvl1pPr algn="r">
              <a:defRPr sz="1200" b="0" i="0">
                <a:solidFill>
                  <a:schemeClr val="tx1"/>
                </a:solidFill>
                <a:latin typeface="Barlow Light" pitchFamily="2" charset="77"/>
              </a:defRPr>
            </a:lvl1pPr>
          </a:lstStyle>
          <a:p>
            <a:r>
              <a:rPr lang="en-US"/>
              <a:t>Date</a:t>
            </a:r>
          </a:p>
          <a:p>
            <a:r>
              <a:rPr lang="en-US"/>
              <a:t>Security Marking</a:t>
            </a:r>
            <a:endParaRPr lang="en-US" dirty="0"/>
          </a:p>
        </p:txBody>
      </p:sp>
    </p:spTree>
    <p:extLst>
      <p:ext uri="{BB962C8B-B14F-4D97-AF65-F5344CB8AC3E}">
        <p14:creationId xmlns:p14="http://schemas.microsoft.com/office/powerpoint/2010/main" val="2529233914"/>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ver Slide 1 Warnin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7F60254-310F-C64A-9528-B7476BD2AE2E}"/>
              </a:ext>
            </a:extLst>
          </p:cNvPr>
          <p:cNvPicPr>
            <a:picLocks noChangeAspect="1"/>
          </p:cNvPicPr>
          <p:nvPr userDrawn="1"/>
        </p:nvPicPr>
        <p:blipFill>
          <a:blip r:embed="rId2"/>
          <a:stretch>
            <a:fillRect/>
          </a:stretch>
        </p:blipFill>
        <p:spPr>
          <a:xfrm>
            <a:off x="11169423" y="283120"/>
            <a:ext cx="755744" cy="892198"/>
          </a:xfrm>
          <a:prstGeom prst="rect">
            <a:avLst/>
          </a:prstGeom>
        </p:spPr>
      </p:pic>
      <p:sp>
        <p:nvSpPr>
          <p:cNvPr id="2" name="Rectangle 1">
            <a:extLst>
              <a:ext uri="{FF2B5EF4-FFF2-40B4-BE49-F238E27FC236}">
                <a16:creationId xmlns:a16="http://schemas.microsoft.com/office/drawing/2014/main" id="{54B5058D-AD07-424F-8F97-D05609BD6E4E}"/>
              </a:ext>
            </a:extLst>
          </p:cNvPr>
          <p:cNvSpPr/>
          <p:nvPr userDrawn="1"/>
        </p:nvSpPr>
        <p:spPr>
          <a:xfrm>
            <a:off x="0" y="0"/>
            <a:ext cx="794886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4" name="Title 3">
            <a:extLst>
              <a:ext uri="{FF2B5EF4-FFF2-40B4-BE49-F238E27FC236}">
                <a16:creationId xmlns:a16="http://schemas.microsoft.com/office/drawing/2014/main" id="{48BF9A9C-8E5F-7241-9DA7-0F62BBFA0F93}"/>
              </a:ext>
            </a:extLst>
          </p:cNvPr>
          <p:cNvSpPr>
            <a:spLocks noGrp="1"/>
          </p:cNvSpPr>
          <p:nvPr>
            <p:ph type="title" hasCustomPrompt="1"/>
          </p:nvPr>
        </p:nvSpPr>
        <p:spPr>
          <a:xfrm>
            <a:off x="271003" y="1657333"/>
            <a:ext cx="7382796" cy="2030443"/>
          </a:xfrm>
          <a:prstGeom prst="rect">
            <a:avLst/>
          </a:prstGeom>
        </p:spPr>
        <p:txBody>
          <a:bodyPr anchor="b">
            <a:normAutofit/>
          </a:bodyPr>
          <a:lstStyle>
            <a:lvl1pPr algn="l">
              <a:defRPr sz="6600" b="1" i="0">
                <a:solidFill>
                  <a:schemeClr val="tx2"/>
                </a:solidFill>
                <a:latin typeface="Big Shoulders Display Black" pitchFamily="2" charset="77"/>
              </a:defRPr>
            </a:lvl1pPr>
          </a:lstStyle>
          <a:p>
            <a:r>
              <a:rPr lang="en-US" dirty="0"/>
              <a:t>TITLE HERE</a:t>
            </a:r>
            <a:br>
              <a:rPr lang="en-US" dirty="0"/>
            </a:br>
            <a:r>
              <a:rPr lang="en-US" dirty="0"/>
              <a:t>COVER SLIDE 1</a:t>
            </a:r>
          </a:p>
        </p:txBody>
      </p:sp>
      <p:sp>
        <p:nvSpPr>
          <p:cNvPr id="11" name="Text Placeholder 3">
            <a:extLst>
              <a:ext uri="{FF2B5EF4-FFF2-40B4-BE49-F238E27FC236}">
                <a16:creationId xmlns:a16="http://schemas.microsoft.com/office/drawing/2014/main" id="{D55AE21F-C15F-664B-A5A9-5A728673E7D9}"/>
              </a:ext>
            </a:extLst>
          </p:cNvPr>
          <p:cNvSpPr>
            <a:spLocks noGrp="1"/>
          </p:cNvSpPr>
          <p:nvPr>
            <p:ph type="body" sz="quarter" idx="10" hasCustomPrompt="1"/>
          </p:nvPr>
        </p:nvSpPr>
        <p:spPr>
          <a:xfrm>
            <a:off x="271003" y="3687776"/>
            <a:ext cx="7382796" cy="1136490"/>
          </a:xfrm>
          <a:prstGeom prst="rect">
            <a:avLst/>
          </a:prstGeom>
        </p:spPr>
        <p:txBody>
          <a:bodyPr/>
          <a:lstStyle>
            <a:lvl1pPr marL="0" indent="0" algn="l">
              <a:buNone/>
              <a:defRPr sz="3200" b="1" i="0">
                <a:solidFill>
                  <a:schemeClr val="bg2"/>
                </a:solidFill>
                <a:latin typeface="Big Shoulders Display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SUBTITLE HERE</a:t>
            </a:r>
          </a:p>
        </p:txBody>
      </p:sp>
      <p:sp>
        <p:nvSpPr>
          <p:cNvPr id="6" name="Picture Placeholder 5">
            <a:extLst>
              <a:ext uri="{FF2B5EF4-FFF2-40B4-BE49-F238E27FC236}">
                <a16:creationId xmlns:a16="http://schemas.microsoft.com/office/drawing/2014/main" id="{422260C2-EECD-7848-A9D6-F7CC7FC54286}"/>
              </a:ext>
            </a:extLst>
          </p:cNvPr>
          <p:cNvSpPr>
            <a:spLocks noGrp="1"/>
          </p:cNvSpPr>
          <p:nvPr>
            <p:ph type="pic" sz="quarter" idx="11" hasCustomPrompt="1"/>
          </p:nvPr>
        </p:nvSpPr>
        <p:spPr>
          <a:xfrm>
            <a:off x="11183064" y="1398557"/>
            <a:ext cx="737937" cy="1026000"/>
          </a:xfrm>
          <a:prstGeom prst="rect">
            <a:avLst/>
          </a:prstGeom>
          <a:noFill/>
        </p:spPr>
        <p:txBody>
          <a:bodyPr>
            <a:normAutofit/>
          </a:bodyPr>
          <a:lstStyle>
            <a:lvl1pPr marL="0" indent="0">
              <a:buNone/>
              <a:defRPr sz="1200"/>
            </a:lvl1pPr>
          </a:lstStyle>
          <a:p>
            <a:r>
              <a:rPr lang="en-US" dirty="0"/>
              <a:t>Badge here</a:t>
            </a: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3"/>
          <a:stretch>
            <a:fillRect/>
          </a:stretch>
        </p:blipFill>
        <p:spPr>
          <a:xfrm>
            <a:off x="12528279" y="1398557"/>
            <a:ext cx="737934" cy="879558"/>
          </a:xfrm>
          <a:prstGeom prst="rect">
            <a:avLst/>
          </a:prstGeom>
        </p:spPr>
      </p:pic>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4"/>
          <a:stretch>
            <a:fillRect/>
          </a:stretch>
        </p:blipFill>
        <p:spPr>
          <a:xfrm>
            <a:off x="12567736" y="307235"/>
            <a:ext cx="660890" cy="800411"/>
          </a:xfrm>
          <a:prstGeom prst="rect">
            <a:avLst/>
          </a:prstGeom>
        </p:spPr>
      </p:pic>
      <p:sp>
        <p:nvSpPr>
          <p:cNvPr id="7" name="Footer Placeholder 7">
            <a:extLst>
              <a:ext uri="{FF2B5EF4-FFF2-40B4-BE49-F238E27FC236}">
                <a16:creationId xmlns:a16="http://schemas.microsoft.com/office/drawing/2014/main" id="{AEEF8F01-0351-E2C9-3938-4B0D53A8B793}"/>
              </a:ext>
            </a:extLst>
          </p:cNvPr>
          <p:cNvSpPr>
            <a:spLocks noGrp="1"/>
          </p:cNvSpPr>
          <p:nvPr>
            <p:ph type="ftr" sz="quarter" idx="3"/>
          </p:nvPr>
        </p:nvSpPr>
        <p:spPr>
          <a:xfrm>
            <a:off x="7948864" y="6263148"/>
            <a:ext cx="3972138" cy="458162"/>
          </a:xfrm>
          <a:prstGeom prst="rect">
            <a:avLst/>
          </a:prstGeom>
        </p:spPr>
        <p:txBody>
          <a:bodyPr vert="horz" lIns="91440" tIns="45720" rIns="91440" bIns="45720" rtlCol="0" anchor="b"/>
          <a:lstStyle>
            <a:lvl1pPr algn="r">
              <a:defRPr sz="1200" b="0" i="0">
                <a:solidFill>
                  <a:schemeClr val="tx1"/>
                </a:solidFill>
                <a:latin typeface="Barlow Light" pitchFamily="2" charset="77"/>
              </a:defRPr>
            </a:lvl1pPr>
          </a:lstStyle>
          <a:p>
            <a:r>
              <a:rPr lang="en-US"/>
              <a:t>Date</a:t>
            </a:r>
          </a:p>
          <a:p>
            <a:r>
              <a:rPr lang="en-US"/>
              <a:t>Security Marking</a:t>
            </a:r>
            <a:endParaRPr lang="en-US" dirty="0"/>
          </a:p>
        </p:txBody>
      </p:sp>
    </p:spTree>
    <p:extLst>
      <p:ext uri="{BB962C8B-B14F-4D97-AF65-F5344CB8AC3E}">
        <p14:creationId xmlns:p14="http://schemas.microsoft.com/office/powerpoint/2010/main" val="2644388909"/>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ver Slide 2 Navy">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B5058D-AD07-424F-8F97-D05609BD6E4E}"/>
              </a:ext>
            </a:extLst>
          </p:cNvPr>
          <p:cNvSpPr/>
          <p:nvPr userDrawn="1"/>
        </p:nvSpPr>
        <p:spPr>
          <a:xfrm flipH="1">
            <a:off x="7948863" y="0"/>
            <a:ext cx="4243137"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2"/>
          <a:stretch>
            <a:fillRect/>
          </a:stretch>
        </p:blipFill>
        <p:spPr>
          <a:xfrm>
            <a:off x="11169422" y="295760"/>
            <a:ext cx="737934" cy="879558"/>
          </a:xfrm>
          <a:prstGeom prst="rect">
            <a:avLst/>
          </a:prstGeom>
        </p:spPr>
      </p:pic>
      <p:sp>
        <p:nvSpPr>
          <p:cNvPr id="4" name="Title 3">
            <a:extLst>
              <a:ext uri="{FF2B5EF4-FFF2-40B4-BE49-F238E27FC236}">
                <a16:creationId xmlns:a16="http://schemas.microsoft.com/office/drawing/2014/main" id="{48BF9A9C-8E5F-7241-9DA7-0F62BBFA0F93}"/>
              </a:ext>
            </a:extLst>
          </p:cNvPr>
          <p:cNvSpPr>
            <a:spLocks noGrp="1"/>
          </p:cNvSpPr>
          <p:nvPr>
            <p:ph type="title" hasCustomPrompt="1"/>
          </p:nvPr>
        </p:nvSpPr>
        <p:spPr>
          <a:xfrm>
            <a:off x="271003" y="1657333"/>
            <a:ext cx="7382796" cy="2030443"/>
          </a:xfrm>
          <a:prstGeom prst="rect">
            <a:avLst/>
          </a:prstGeom>
        </p:spPr>
        <p:txBody>
          <a:bodyPr anchor="b">
            <a:normAutofit/>
          </a:bodyPr>
          <a:lstStyle>
            <a:lvl1pPr algn="l">
              <a:defRPr sz="6600" b="1" i="0">
                <a:solidFill>
                  <a:schemeClr val="tx2"/>
                </a:solidFill>
                <a:latin typeface="Big Shoulders Display Black" pitchFamily="2" charset="77"/>
              </a:defRPr>
            </a:lvl1pPr>
          </a:lstStyle>
          <a:p>
            <a:r>
              <a:rPr lang="en-US" dirty="0"/>
              <a:t>TITLE HERE</a:t>
            </a:r>
            <a:br>
              <a:rPr lang="en-US" dirty="0"/>
            </a:br>
            <a:r>
              <a:rPr lang="en-US" dirty="0"/>
              <a:t>COVER SLIDE 2</a:t>
            </a:r>
          </a:p>
        </p:txBody>
      </p:sp>
      <p:sp>
        <p:nvSpPr>
          <p:cNvPr id="11" name="Text Placeholder 3">
            <a:extLst>
              <a:ext uri="{FF2B5EF4-FFF2-40B4-BE49-F238E27FC236}">
                <a16:creationId xmlns:a16="http://schemas.microsoft.com/office/drawing/2014/main" id="{D55AE21F-C15F-664B-A5A9-5A728673E7D9}"/>
              </a:ext>
            </a:extLst>
          </p:cNvPr>
          <p:cNvSpPr>
            <a:spLocks noGrp="1"/>
          </p:cNvSpPr>
          <p:nvPr>
            <p:ph type="body" sz="quarter" idx="10" hasCustomPrompt="1"/>
          </p:nvPr>
        </p:nvSpPr>
        <p:spPr>
          <a:xfrm>
            <a:off x="271003" y="3687776"/>
            <a:ext cx="7382796" cy="1136490"/>
          </a:xfrm>
          <a:prstGeom prst="rect">
            <a:avLst/>
          </a:prstGeom>
        </p:spPr>
        <p:txBody>
          <a:bodyPr/>
          <a:lstStyle>
            <a:lvl1pPr marL="0" indent="0" algn="l">
              <a:buNone/>
              <a:defRPr sz="3200" b="1" i="0">
                <a:solidFill>
                  <a:schemeClr val="accent4"/>
                </a:solidFill>
                <a:latin typeface="Big Shoulders Display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SUBTITLE HERE</a:t>
            </a:r>
          </a:p>
        </p:txBody>
      </p:sp>
      <p:sp>
        <p:nvSpPr>
          <p:cNvPr id="6" name="Picture Placeholder 5">
            <a:extLst>
              <a:ext uri="{FF2B5EF4-FFF2-40B4-BE49-F238E27FC236}">
                <a16:creationId xmlns:a16="http://schemas.microsoft.com/office/drawing/2014/main" id="{422260C2-EECD-7848-A9D6-F7CC7FC54286}"/>
              </a:ext>
            </a:extLst>
          </p:cNvPr>
          <p:cNvSpPr>
            <a:spLocks noGrp="1"/>
          </p:cNvSpPr>
          <p:nvPr>
            <p:ph type="pic" sz="quarter" idx="11" hasCustomPrompt="1"/>
          </p:nvPr>
        </p:nvSpPr>
        <p:spPr>
          <a:xfrm>
            <a:off x="11183064" y="1398557"/>
            <a:ext cx="737937" cy="1026000"/>
          </a:xfrm>
          <a:prstGeom prst="rect">
            <a:avLst/>
          </a:prstGeom>
          <a:noFill/>
        </p:spPr>
        <p:txBody>
          <a:bodyPr>
            <a:normAutofit/>
          </a:bodyPr>
          <a:lstStyle>
            <a:lvl1pPr marL="0" indent="0">
              <a:buNone/>
              <a:defRPr sz="1200">
                <a:solidFill>
                  <a:schemeClr val="bg1"/>
                </a:solidFill>
              </a:defRPr>
            </a:lvl1pPr>
          </a:lstStyle>
          <a:p>
            <a:r>
              <a:rPr lang="en-US" dirty="0"/>
              <a:t>Badge here</a:t>
            </a:r>
          </a:p>
        </p:txBody>
      </p:sp>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3"/>
          <a:stretch>
            <a:fillRect/>
          </a:stretch>
        </p:blipFill>
        <p:spPr>
          <a:xfrm>
            <a:off x="12567736" y="307235"/>
            <a:ext cx="660890" cy="800411"/>
          </a:xfrm>
          <a:prstGeom prst="rect">
            <a:avLst/>
          </a:prstGeom>
        </p:spPr>
      </p:pic>
      <p:sp>
        <p:nvSpPr>
          <p:cNvPr id="7" name="Footer Placeholder 7">
            <a:extLst>
              <a:ext uri="{FF2B5EF4-FFF2-40B4-BE49-F238E27FC236}">
                <a16:creationId xmlns:a16="http://schemas.microsoft.com/office/drawing/2014/main" id="{7A6715D6-7FC8-1957-91D3-5085BBB04054}"/>
              </a:ext>
            </a:extLst>
          </p:cNvPr>
          <p:cNvSpPr>
            <a:spLocks noGrp="1"/>
          </p:cNvSpPr>
          <p:nvPr>
            <p:ph type="ftr" sz="quarter" idx="3"/>
          </p:nvPr>
        </p:nvSpPr>
        <p:spPr>
          <a:xfrm>
            <a:off x="7948864" y="6263148"/>
            <a:ext cx="3972138" cy="458162"/>
          </a:xfrm>
          <a:prstGeom prst="rect">
            <a:avLst/>
          </a:prstGeom>
        </p:spPr>
        <p:txBody>
          <a:bodyPr vert="horz" lIns="91440" tIns="45720" rIns="91440" bIns="45720" rtlCol="0" anchor="b"/>
          <a:lstStyle>
            <a:lvl1pPr algn="r">
              <a:defRPr sz="1200" b="0" i="0">
                <a:solidFill>
                  <a:schemeClr val="bg1"/>
                </a:solidFill>
                <a:latin typeface="Barlow Light" pitchFamily="2" charset="77"/>
              </a:defRPr>
            </a:lvl1pPr>
          </a:lstStyle>
          <a:p>
            <a:r>
              <a:rPr lang="en-US"/>
              <a:t>Date</a:t>
            </a:r>
          </a:p>
          <a:p>
            <a:r>
              <a:rPr lang="en-US"/>
              <a:t>Security Marking</a:t>
            </a:r>
            <a:endParaRPr lang="en-US" dirty="0"/>
          </a:p>
        </p:txBody>
      </p:sp>
    </p:spTree>
    <p:extLst>
      <p:ext uri="{BB962C8B-B14F-4D97-AF65-F5344CB8AC3E}">
        <p14:creationId xmlns:p14="http://schemas.microsoft.com/office/powerpoint/2010/main" val="2595400130"/>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ver Slide 2 Ensign">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B5058D-AD07-424F-8F97-D05609BD6E4E}"/>
              </a:ext>
            </a:extLst>
          </p:cNvPr>
          <p:cNvSpPr/>
          <p:nvPr userDrawn="1"/>
        </p:nvSpPr>
        <p:spPr>
          <a:xfrm flipH="1">
            <a:off x="7948863" y="0"/>
            <a:ext cx="424313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2"/>
          <a:stretch>
            <a:fillRect/>
          </a:stretch>
        </p:blipFill>
        <p:spPr>
          <a:xfrm>
            <a:off x="11169422" y="295760"/>
            <a:ext cx="737934" cy="879558"/>
          </a:xfrm>
          <a:prstGeom prst="rect">
            <a:avLst/>
          </a:prstGeom>
        </p:spPr>
      </p:pic>
      <p:sp>
        <p:nvSpPr>
          <p:cNvPr id="4" name="Title 3">
            <a:extLst>
              <a:ext uri="{FF2B5EF4-FFF2-40B4-BE49-F238E27FC236}">
                <a16:creationId xmlns:a16="http://schemas.microsoft.com/office/drawing/2014/main" id="{48BF9A9C-8E5F-7241-9DA7-0F62BBFA0F93}"/>
              </a:ext>
            </a:extLst>
          </p:cNvPr>
          <p:cNvSpPr>
            <a:spLocks noGrp="1"/>
          </p:cNvSpPr>
          <p:nvPr>
            <p:ph type="title" hasCustomPrompt="1"/>
          </p:nvPr>
        </p:nvSpPr>
        <p:spPr>
          <a:xfrm>
            <a:off x="271003" y="1657333"/>
            <a:ext cx="7382796" cy="2030443"/>
          </a:xfrm>
          <a:prstGeom prst="rect">
            <a:avLst/>
          </a:prstGeom>
        </p:spPr>
        <p:txBody>
          <a:bodyPr anchor="b">
            <a:normAutofit/>
          </a:bodyPr>
          <a:lstStyle>
            <a:lvl1pPr algn="l">
              <a:defRPr sz="6600" b="1" i="0">
                <a:solidFill>
                  <a:schemeClr val="bg2"/>
                </a:solidFill>
                <a:latin typeface="Big Shoulders Display Black" pitchFamily="2" charset="77"/>
              </a:defRPr>
            </a:lvl1pPr>
          </a:lstStyle>
          <a:p>
            <a:r>
              <a:rPr lang="en-US" dirty="0"/>
              <a:t>TITLE HERE</a:t>
            </a:r>
            <a:br>
              <a:rPr lang="en-US" dirty="0"/>
            </a:br>
            <a:r>
              <a:rPr lang="en-US" dirty="0"/>
              <a:t>COVER SLIDE 2</a:t>
            </a:r>
          </a:p>
        </p:txBody>
      </p:sp>
      <p:sp>
        <p:nvSpPr>
          <p:cNvPr id="11" name="Text Placeholder 3">
            <a:extLst>
              <a:ext uri="{FF2B5EF4-FFF2-40B4-BE49-F238E27FC236}">
                <a16:creationId xmlns:a16="http://schemas.microsoft.com/office/drawing/2014/main" id="{D55AE21F-C15F-664B-A5A9-5A728673E7D9}"/>
              </a:ext>
            </a:extLst>
          </p:cNvPr>
          <p:cNvSpPr>
            <a:spLocks noGrp="1"/>
          </p:cNvSpPr>
          <p:nvPr>
            <p:ph type="body" sz="quarter" idx="10" hasCustomPrompt="1"/>
          </p:nvPr>
        </p:nvSpPr>
        <p:spPr>
          <a:xfrm>
            <a:off x="271003" y="3687776"/>
            <a:ext cx="7382796" cy="1136490"/>
          </a:xfrm>
          <a:prstGeom prst="rect">
            <a:avLst/>
          </a:prstGeom>
        </p:spPr>
        <p:txBody>
          <a:bodyPr/>
          <a:lstStyle>
            <a:lvl1pPr marL="0" indent="0" algn="l">
              <a:buNone/>
              <a:defRPr sz="3200" b="1" i="0">
                <a:solidFill>
                  <a:schemeClr val="tx2"/>
                </a:solidFill>
                <a:latin typeface="Big Shoulders Display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SUBTITLE HERE</a:t>
            </a:r>
          </a:p>
        </p:txBody>
      </p:sp>
      <p:sp>
        <p:nvSpPr>
          <p:cNvPr id="6" name="Picture Placeholder 5">
            <a:extLst>
              <a:ext uri="{FF2B5EF4-FFF2-40B4-BE49-F238E27FC236}">
                <a16:creationId xmlns:a16="http://schemas.microsoft.com/office/drawing/2014/main" id="{422260C2-EECD-7848-A9D6-F7CC7FC54286}"/>
              </a:ext>
            </a:extLst>
          </p:cNvPr>
          <p:cNvSpPr>
            <a:spLocks noGrp="1"/>
          </p:cNvSpPr>
          <p:nvPr>
            <p:ph type="pic" sz="quarter" idx="11" hasCustomPrompt="1"/>
          </p:nvPr>
        </p:nvSpPr>
        <p:spPr>
          <a:xfrm>
            <a:off x="11183064" y="1398557"/>
            <a:ext cx="737937" cy="1026000"/>
          </a:xfrm>
          <a:prstGeom prst="rect">
            <a:avLst/>
          </a:prstGeom>
          <a:noFill/>
        </p:spPr>
        <p:txBody>
          <a:bodyPr>
            <a:normAutofit/>
          </a:bodyPr>
          <a:lstStyle>
            <a:lvl1pPr marL="0" indent="0">
              <a:buNone/>
              <a:defRPr sz="1200">
                <a:solidFill>
                  <a:schemeClr val="bg1"/>
                </a:solidFill>
              </a:defRPr>
            </a:lvl1pPr>
          </a:lstStyle>
          <a:p>
            <a:r>
              <a:rPr lang="en-US" dirty="0"/>
              <a:t>Badge here</a:t>
            </a:r>
          </a:p>
        </p:txBody>
      </p:sp>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3"/>
          <a:stretch>
            <a:fillRect/>
          </a:stretch>
        </p:blipFill>
        <p:spPr>
          <a:xfrm>
            <a:off x="12567736" y="307235"/>
            <a:ext cx="660890" cy="800411"/>
          </a:xfrm>
          <a:prstGeom prst="rect">
            <a:avLst/>
          </a:prstGeom>
        </p:spPr>
      </p:pic>
      <p:sp>
        <p:nvSpPr>
          <p:cNvPr id="7" name="Footer Placeholder 7">
            <a:extLst>
              <a:ext uri="{FF2B5EF4-FFF2-40B4-BE49-F238E27FC236}">
                <a16:creationId xmlns:a16="http://schemas.microsoft.com/office/drawing/2014/main" id="{7A6715D6-7FC8-1957-91D3-5085BBB04054}"/>
              </a:ext>
            </a:extLst>
          </p:cNvPr>
          <p:cNvSpPr>
            <a:spLocks noGrp="1"/>
          </p:cNvSpPr>
          <p:nvPr>
            <p:ph type="ftr" sz="quarter" idx="3"/>
          </p:nvPr>
        </p:nvSpPr>
        <p:spPr>
          <a:xfrm>
            <a:off x="7948864" y="6263148"/>
            <a:ext cx="3972138" cy="458162"/>
          </a:xfrm>
          <a:prstGeom prst="rect">
            <a:avLst/>
          </a:prstGeom>
        </p:spPr>
        <p:txBody>
          <a:bodyPr vert="horz" lIns="91440" tIns="45720" rIns="91440" bIns="45720" rtlCol="0" anchor="b"/>
          <a:lstStyle>
            <a:lvl1pPr algn="r">
              <a:defRPr sz="1200" b="0" i="0">
                <a:solidFill>
                  <a:schemeClr val="bg1"/>
                </a:solidFill>
                <a:latin typeface="Barlow Light" pitchFamily="2" charset="77"/>
              </a:defRPr>
            </a:lvl1pPr>
          </a:lstStyle>
          <a:p>
            <a:r>
              <a:rPr lang="en-US"/>
              <a:t>Date</a:t>
            </a:r>
          </a:p>
          <a:p>
            <a:r>
              <a:rPr lang="en-US"/>
              <a:t>Security Marking</a:t>
            </a:r>
            <a:endParaRPr lang="en-US" dirty="0"/>
          </a:p>
        </p:txBody>
      </p:sp>
    </p:spTree>
    <p:extLst>
      <p:ext uri="{BB962C8B-B14F-4D97-AF65-F5344CB8AC3E}">
        <p14:creationId xmlns:p14="http://schemas.microsoft.com/office/powerpoint/2010/main" val="3120156248"/>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ver Slide 2 Lifesavin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B5058D-AD07-424F-8F97-D05609BD6E4E}"/>
              </a:ext>
            </a:extLst>
          </p:cNvPr>
          <p:cNvSpPr/>
          <p:nvPr userDrawn="1"/>
        </p:nvSpPr>
        <p:spPr>
          <a:xfrm flipH="1">
            <a:off x="7948863" y="0"/>
            <a:ext cx="4243137"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2"/>
          <a:stretch>
            <a:fillRect/>
          </a:stretch>
        </p:blipFill>
        <p:spPr>
          <a:xfrm>
            <a:off x="11169422" y="295760"/>
            <a:ext cx="737934" cy="879558"/>
          </a:xfrm>
          <a:prstGeom prst="rect">
            <a:avLst/>
          </a:prstGeom>
        </p:spPr>
      </p:pic>
      <p:sp>
        <p:nvSpPr>
          <p:cNvPr id="4" name="Title 3">
            <a:extLst>
              <a:ext uri="{FF2B5EF4-FFF2-40B4-BE49-F238E27FC236}">
                <a16:creationId xmlns:a16="http://schemas.microsoft.com/office/drawing/2014/main" id="{48BF9A9C-8E5F-7241-9DA7-0F62BBFA0F93}"/>
              </a:ext>
            </a:extLst>
          </p:cNvPr>
          <p:cNvSpPr>
            <a:spLocks noGrp="1"/>
          </p:cNvSpPr>
          <p:nvPr>
            <p:ph type="title" hasCustomPrompt="1"/>
          </p:nvPr>
        </p:nvSpPr>
        <p:spPr>
          <a:xfrm>
            <a:off x="271003" y="1657333"/>
            <a:ext cx="7382796" cy="2030443"/>
          </a:xfrm>
          <a:prstGeom prst="rect">
            <a:avLst/>
          </a:prstGeom>
        </p:spPr>
        <p:txBody>
          <a:bodyPr anchor="b">
            <a:normAutofit/>
          </a:bodyPr>
          <a:lstStyle>
            <a:lvl1pPr algn="l">
              <a:defRPr sz="6600" b="1" i="0">
                <a:solidFill>
                  <a:schemeClr val="accent6"/>
                </a:solidFill>
                <a:latin typeface="Big Shoulders Display Black" pitchFamily="2" charset="77"/>
              </a:defRPr>
            </a:lvl1pPr>
          </a:lstStyle>
          <a:p>
            <a:r>
              <a:rPr lang="en-US" dirty="0"/>
              <a:t>TITLE HERE</a:t>
            </a:r>
            <a:br>
              <a:rPr lang="en-US" dirty="0"/>
            </a:br>
            <a:r>
              <a:rPr lang="en-US" dirty="0"/>
              <a:t>COVER SLIDE 2</a:t>
            </a:r>
          </a:p>
        </p:txBody>
      </p:sp>
      <p:sp>
        <p:nvSpPr>
          <p:cNvPr id="11" name="Text Placeholder 3">
            <a:extLst>
              <a:ext uri="{FF2B5EF4-FFF2-40B4-BE49-F238E27FC236}">
                <a16:creationId xmlns:a16="http://schemas.microsoft.com/office/drawing/2014/main" id="{D55AE21F-C15F-664B-A5A9-5A728673E7D9}"/>
              </a:ext>
            </a:extLst>
          </p:cNvPr>
          <p:cNvSpPr>
            <a:spLocks noGrp="1"/>
          </p:cNvSpPr>
          <p:nvPr>
            <p:ph type="body" sz="quarter" idx="10" hasCustomPrompt="1"/>
          </p:nvPr>
        </p:nvSpPr>
        <p:spPr>
          <a:xfrm>
            <a:off x="271003" y="3687776"/>
            <a:ext cx="7382796" cy="1136490"/>
          </a:xfrm>
          <a:prstGeom prst="rect">
            <a:avLst/>
          </a:prstGeom>
        </p:spPr>
        <p:txBody>
          <a:bodyPr/>
          <a:lstStyle>
            <a:lvl1pPr marL="0" indent="0" algn="l">
              <a:buNone/>
              <a:defRPr sz="3200" b="1" i="0">
                <a:solidFill>
                  <a:schemeClr val="tx2"/>
                </a:solidFill>
                <a:latin typeface="Big Shoulders Display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SUBTITLE HERE</a:t>
            </a:r>
          </a:p>
        </p:txBody>
      </p:sp>
      <p:sp>
        <p:nvSpPr>
          <p:cNvPr id="6" name="Picture Placeholder 5">
            <a:extLst>
              <a:ext uri="{FF2B5EF4-FFF2-40B4-BE49-F238E27FC236}">
                <a16:creationId xmlns:a16="http://schemas.microsoft.com/office/drawing/2014/main" id="{422260C2-EECD-7848-A9D6-F7CC7FC54286}"/>
              </a:ext>
            </a:extLst>
          </p:cNvPr>
          <p:cNvSpPr>
            <a:spLocks noGrp="1"/>
          </p:cNvSpPr>
          <p:nvPr>
            <p:ph type="pic" sz="quarter" idx="11" hasCustomPrompt="1"/>
          </p:nvPr>
        </p:nvSpPr>
        <p:spPr>
          <a:xfrm>
            <a:off x="11183064" y="1398557"/>
            <a:ext cx="737937" cy="1026000"/>
          </a:xfrm>
          <a:prstGeom prst="rect">
            <a:avLst/>
          </a:prstGeom>
          <a:noFill/>
        </p:spPr>
        <p:txBody>
          <a:bodyPr>
            <a:normAutofit/>
          </a:bodyPr>
          <a:lstStyle>
            <a:lvl1pPr marL="0" indent="0">
              <a:buNone/>
              <a:defRPr sz="1200">
                <a:solidFill>
                  <a:schemeClr val="bg1"/>
                </a:solidFill>
              </a:defRPr>
            </a:lvl1pPr>
          </a:lstStyle>
          <a:p>
            <a:r>
              <a:rPr lang="en-US" dirty="0"/>
              <a:t>Badge here</a:t>
            </a:r>
          </a:p>
        </p:txBody>
      </p:sp>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3"/>
          <a:stretch>
            <a:fillRect/>
          </a:stretch>
        </p:blipFill>
        <p:spPr>
          <a:xfrm>
            <a:off x="12567736" y="307235"/>
            <a:ext cx="660890" cy="800411"/>
          </a:xfrm>
          <a:prstGeom prst="rect">
            <a:avLst/>
          </a:prstGeom>
        </p:spPr>
      </p:pic>
      <p:sp>
        <p:nvSpPr>
          <p:cNvPr id="7" name="Footer Placeholder 7">
            <a:extLst>
              <a:ext uri="{FF2B5EF4-FFF2-40B4-BE49-F238E27FC236}">
                <a16:creationId xmlns:a16="http://schemas.microsoft.com/office/drawing/2014/main" id="{7A6715D6-7FC8-1957-91D3-5085BBB04054}"/>
              </a:ext>
            </a:extLst>
          </p:cNvPr>
          <p:cNvSpPr>
            <a:spLocks noGrp="1"/>
          </p:cNvSpPr>
          <p:nvPr>
            <p:ph type="ftr" sz="quarter" idx="3"/>
          </p:nvPr>
        </p:nvSpPr>
        <p:spPr>
          <a:xfrm>
            <a:off x="7948864" y="6263148"/>
            <a:ext cx="3972138" cy="458162"/>
          </a:xfrm>
          <a:prstGeom prst="rect">
            <a:avLst/>
          </a:prstGeom>
        </p:spPr>
        <p:txBody>
          <a:bodyPr vert="horz" lIns="91440" tIns="45720" rIns="91440" bIns="45720" rtlCol="0" anchor="b"/>
          <a:lstStyle>
            <a:lvl1pPr algn="r">
              <a:defRPr sz="1200" b="0" i="0">
                <a:solidFill>
                  <a:schemeClr val="bg1"/>
                </a:solidFill>
                <a:latin typeface="Barlow Light" pitchFamily="2" charset="77"/>
              </a:defRPr>
            </a:lvl1pPr>
          </a:lstStyle>
          <a:p>
            <a:r>
              <a:rPr lang="en-US"/>
              <a:t>Date</a:t>
            </a:r>
          </a:p>
          <a:p>
            <a:r>
              <a:rPr lang="en-US"/>
              <a:t>Security Marking</a:t>
            </a:r>
            <a:endParaRPr lang="en-US" dirty="0"/>
          </a:p>
        </p:txBody>
      </p:sp>
    </p:spTree>
    <p:extLst>
      <p:ext uri="{BB962C8B-B14F-4D97-AF65-F5344CB8AC3E}">
        <p14:creationId xmlns:p14="http://schemas.microsoft.com/office/powerpoint/2010/main" val="134455549"/>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ver Slide 2 Radar">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B5058D-AD07-424F-8F97-D05609BD6E4E}"/>
              </a:ext>
            </a:extLst>
          </p:cNvPr>
          <p:cNvSpPr/>
          <p:nvPr userDrawn="1"/>
        </p:nvSpPr>
        <p:spPr>
          <a:xfrm flipH="1">
            <a:off x="7948863" y="0"/>
            <a:ext cx="4243137"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2"/>
          <a:stretch>
            <a:fillRect/>
          </a:stretch>
        </p:blipFill>
        <p:spPr>
          <a:xfrm>
            <a:off x="11169422" y="295760"/>
            <a:ext cx="737934" cy="879558"/>
          </a:xfrm>
          <a:prstGeom prst="rect">
            <a:avLst/>
          </a:prstGeom>
        </p:spPr>
      </p:pic>
      <p:sp>
        <p:nvSpPr>
          <p:cNvPr id="4" name="Title 3">
            <a:extLst>
              <a:ext uri="{FF2B5EF4-FFF2-40B4-BE49-F238E27FC236}">
                <a16:creationId xmlns:a16="http://schemas.microsoft.com/office/drawing/2014/main" id="{48BF9A9C-8E5F-7241-9DA7-0F62BBFA0F93}"/>
              </a:ext>
            </a:extLst>
          </p:cNvPr>
          <p:cNvSpPr>
            <a:spLocks noGrp="1"/>
          </p:cNvSpPr>
          <p:nvPr>
            <p:ph type="title" hasCustomPrompt="1"/>
          </p:nvPr>
        </p:nvSpPr>
        <p:spPr>
          <a:xfrm>
            <a:off x="271003" y="1657333"/>
            <a:ext cx="7382796" cy="2030443"/>
          </a:xfrm>
          <a:prstGeom prst="rect">
            <a:avLst/>
          </a:prstGeom>
        </p:spPr>
        <p:txBody>
          <a:bodyPr anchor="b">
            <a:normAutofit/>
          </a:bodyPr>
          <a:lstStyle>
            <a:lvl1pPr algn="l">
              <a:defRPr sz="6600" b="1" i="0">
                <a:solidFill>
                  <a:schemeClr val="accent4"/>
                </a:solidFill>
                <a:latin typeface="Big Shoulders Display Black" pitchFamily="2" charset="77"/>
              </a:defRPr>
            </a:lvl1pPr>
          </a:lstStyle>
          <a:p>
            <a:r>
              <a:rPr lang="en-US" dirty="0"/>
              <a:t>TITLE HERE</a:t>
            </a:r>
            <a:br>
              <a:rPr lang="en-US" dirty="0"/>
            </a:br>
            <a:r>
              <a:rPr lang="en-US" dirty="0"/>
              <a:t>COVER SLIDE 2</a:t>
            </a:r>
          </a:p>
        </p:txBody>
      </p:sp>
      <p:sp>
        <p:nvSpPr>
          <p:cNvPr id="11" name="Text Placeholder 3">
            <a:extLst>
              <a:ext uri="{FF2B5EF4-FFF2-40B4-BE49-F238E27FC236}">
                <a16:creationId xmlns:a16="http://schemas.microsoft.com/office/drawing/2014/main" id="{D55AE21F-C15F-664B-A5A9-5A728673E7D9}"/>
              </a:ext>
            </a:extLst>
          </p:cNvPr>
          <p:cNvSpPr>
            <a:spLocks noGrp="1"/>
          </p:cNvSpPr>
          <p:nvPr>
            <p:ph type="body" sz="quarter" idx="10" hasCustomPrompt="1"/>
          </p:nvPr>
        </p:nvSpPr>
        <p:spPr>
          <a:xfrm>
            <a:off x="271003" y="3687776"/>
            <a:ext cx="7382796" cy="1136490"/>
          </a:xfrm>
          <a:prstGeom prst="rect">
            <a:avLst/>
          </a:prstGeom>
        </p:spPr>
        <p:txBody>
          <a:bodyPr/>
          <a:lstStyle>
            <a:lvl1pPr marL="0" indent="0" algn="l">
              <a:buNone/>
              <a:defRPr sz="3200" b="1" i="0">
                <a:solidFill>
                  <a:schemeClr val="tx2"/>
                </a:solidFill>
                <a:latin typeface="Big Shoulders Display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SUBTITLE HERE</a:t>
            </a:r>
          </a:p>
        </p:txBody>
      </p:sp>
      <p:sp>
        <p:nvSpPr>
          <p:cNvPr id="6" name="Picture Placeholder 5">
            <a:extLst>
              <a:ext uri="{FF2B5EF4-FFF2-40B4-BE49-F238E27FC236}">
                <a16:creationId xmlns:a16="http://schemas.microsoft.com/office/drawing/2014/main" id="{422260C2-EECD-7848-A9D6-F7CC7FC54286}"/>
              </a:ext>
            </a:extLst>
          </p:cNvPr>
          <p:cNvSpPr>
            <a:spLocks noGrp="1"/>
          </p:cNvSpPr>
          <p:nvPr>
            <p:ph type="pic" sz="quarter" idx="11" hasCustomPrompt="1"/>
          </p:nvPr>
        </p:nvSpPr>
        <p:spPr>
          <a:xfrm>
            <a:off x="11183064" y="1398557"/>
            <a:ext cx="737937" cy="1026000"/>
          </a:xfrm>
          <a:prstGeom prst="rect">
            <a:avLst/>
          </a:prstGeom>
          <a:noFill/>
        </p:spPr>
        <p:txBody>
          <a:bodyPr>
            <a:normAutofit/>
          </a:bodyPr>
          <a:lstStyle>
            <a:lvl1pPr marL="0" indent="0">
              <a:buNone/>
              <a:defRPr sz="1200">
                <a:solidFill>
                  <a:schemeClr val="bg1"/>
                </a:solidFill>
              </a:defRPr>
            </a:lvl1pPr>
          </a:lstStyle>
          <a:p>
            <a:r>
              <a:rPr lang="en-US" dirty="0"/>
              <a:t>Badge here</a:t>
            </a:r>
          </a:p>
        </p:txBody>
      </p:sp>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3"/>
          <a:stretch>
            <a:fillRect/>
          </a:stretch>
        </p:blipFill>
        <p:spPr>
          <a:xfrm>
            <a:off x="12567736" y="307235"/>
            <a:ext cx="660890" cy="800411"/>
          </a:xfrm>
          <a:prstGeom prst="rect">
            <a:avLst/>
          </a:prstGeom>
        </p:spPr>
      </p:pic>
      <p:sp>
        <p:nvSpPr>
          <p:cNvPr id="7" name="Footer Placeholder 7">
            <a:extLst>
              <a:ext uri="{FF2B5EF4-FFF2-40B4-BE49-F238E27FC236}">
                <a16:creationId xmlns:a16="http://schemas.microsoft.com/office/drawing/2014/main" id="{7A6715D6-7FC8-1957-91D3-5085BBB04054}"/>
              </a:ext>
            </a:extLst>
          </p:cNvPr>
          <p:cNvSpPr>
            <a:spLocks noGrp="1"/>
          </p:cNvSpPr>
          <p:nvPr>
            <p:ph type="ftr" sz="quarter" idx="3"/>
          </p:nvPr>
        </p:nvSpPr>
        <p:spPr>
          <a:xfrm>
            <a:off x="7948864" y="6263148"/>
            <a:ext cx="3972138" cy="458162"/>
          </a:xfrm>
          <a:prstGeom prst="rect">
            <a:avLst/>
          </a:prstGeom>
        </p:spPr>
        <p:txBody>
          <a:bodyPr vert="horz" lIns="91440" tIns="45720" rIns="91440" bIns="45720" rtlCol="0" anchor="b"/>
          <a:lstStyle>
            <a:lvl1pPr algn="r">
              <a:defRPr sz="1200" b="0" i="0">
                <a:solidFill>
                  <a:schemeClr val="bg1"/>
                </a:solidFill>
                <a:latin typeface="Barlow Light" pitchFamily="2" charset="77"/>
              </a:defRPr>
            </a:lvl1pPr>
          </a:lstStyle>
          <a:p>
            <a:r>
              <a:rPr lang="en-US"/>
              <a:t>Date</a:t>
            </a:r>
          </a:p>
          <a:p>
            <a:r>
              <a:rPr lang="en-US"/>
              <a:t>Security Marking</a:t>
            </a:r>
            <a:endParaRPr lang="en-US" dirty="0"/>
          </a:p>
        </p:txBody>
      </p:sp>
    </p:spTree>
    <p:extLst>
      <p:ext uri="{BB962C8B-B14F-4D97-AF65-F5344CB8AC3E}">
        <p14:creationId xmlns:p14="http://schemas.microsoft.com/office/powerpoint/2010/main" val="3399322710"/>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ver Slide 2 Commando">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B5058D-AD07-424F-8F97-D05609BD6E4E}"/>
              </a:ext>
            </a:extLst>
          </p:cNvPr>
          <p:cNvSpPr/>
          <p:nvPr userDrawn="1"/>
        </p:nvSpPr>
        <p:spPr>
          <a:xfrm flipH="1">
            <a:off x="7948863" y="0"/>
            <a:ext cx="4243137"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2"/>
          <a:stretch>
            <a:fillRect/>
          </a:stretch>
        </p:blipFill>
        <p:spPr>
          <a:xfrm>
            <a:off x="11169422" y="295760"/>
            <a:ext cx="737934" cy="879558"/>
          </a:xfrm>
          <a:prstGeom prst="rect">
            <a:avLst/>
          </a:prstGeom>
        </p:spPr>
      </p:pic>
      <p:sp>
        <p:nvSpPr>
          <p:cNvPr id="4" name="Title 3">
            <a:extLst>
              <a:ext uri="{FF2B5EF4-FFF2-40B4-BE49-F238E27FC236}">
                <a16:creationId xmlns:a16="http://schemas.microsoft.com/office/drawing/2014/main" id="{48BF9A9C-8E5F-7241-9DA7-0F62BBFA0F93}"/>
              </a:ext>
            </a:extLst>
          </p:cNvPr>
          <p:cNvSpPr>
            <a:spLocks noGrp="1"/>
          </p:cNvSpPr>
          <p:nvPr>
            <p:ph type="title" hasCustomPrompt="1"/>
          </p:nvPr>
        </p:nvSpPr>
        <p:spPr>
          <a:xfrm>
            <a:off x="271003" y="1657333"/>
            <a:ext cx="7382796" cy="2030443"/>
          </a:xfrm>
          <a:prstGeom prst="rect">
            <a:avLst/>
          </a:prstGeom>
        </p:spPr>
        <p:txBody>
          <a:bodyPr anchor="b">
            <a:normAutofit/>
          </a:bodyPr>
          <a:lstStyle>
            <a:lvl1pPr algn="l">
              <a:defRPr sz="6600" b="1" i="0">
                <a:solidFill>
                  <a:schemeClr val="accent3"/>
                </a:solidFill>
                <a:latin typeface="Big Shoulders Display Black" pitchFamily="2" charset="77"/>
              </a:defRPr>
            </a:lvl1pPr>
          </a:lstStyle>
          <a:p>
            <a:r>
              <a:rPr lang="en-US" dirty="0"/>
              <a:t>TITLE HERE</a:t>
            </a:r>
            <a:br>
              <a:rPr lang="en-US" dirty="0"/>
            </a:br>
            <a:r>
              <a:rPr lang="en-US" dirty="0"/>
              <a:t>COVER SLIDE 2</a:t>
            </a:r>
          </a:p>
        </p:txBody>
      </p:sp>
      <p:sp>
        <p:nvSpPr>
          <p:cNvPr id="11" name="Text Placeholder 3">
            <a:extLst>
              <a:ext uri="{FF2B5EF4-FFF2-40B4-BE49-F238E27FC236}">
                <a16:creationId xmlns:a16="http://schemas.microsoft.com/office/drawing/2014/main" id="{D55AE21F-C15F-664B-A5A9-5A728673E7D9}"/>
              </a:ext>
            </a:extLst>
          </p:cNvPr>
          <p:cNvSpPr>
            <a:spLocks noGrp="1"/>
          </p:cNvSpPr>
          <p:nvPr>
            <p:ph type="body" sz="quarter" idx="10" hasCustomPrompt="1"/>
          </p:nvPr>
        </p:nvSpPr>
        <p:spPr>
          <a:xfrm>
            <a:off x="271003" y="3687776"/>
            <a:ext cx="7382796" cy="1136490"/>
          </a:xfrm>
          <a:prstGeom prst="rect">
            <a:avLst/>
          </a:prstGeom>
        </p:spPr>
        <p:txBody>
          <a:bodyPr/>
          <a:lstStyle>
            <a:lvl1pPr marL="0" indent="0" algn="l">
              <a:buNone/>
              <a:defRPr sz="3200" b="1" i="0">
                <a:solidFill>
                  <a:schemeClr val="bg2"/>
                </a:solidFill>
                <a:latin typeface="Big Shoulders Display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SUBTITLE HERE</a:t>
            </a:r>
          </a:p>
        </p:txBody>
      </p:sp>
      <p:sp>
        <p:nvSpPr>
          <p:cNvPr id="6" name="Picture Placeholder 5">
            <a:extLst>
              <a:ext uri="{FF2B5EF4-FFF2-40B4-BE49-F238E27FC236}">
                <a16:creationId xmlns:a16="http://schemas.microsoft.com/office/drawing/2014/main" id="{422260C2-EECD-7848-A9D6-F7CC7FC54286}"/>
              </a:ext>
            </a:extLst>
          </p:cNvPr>
          <p:cNvSpPr>
            <a:spLocks noGrp="1"/>
          </p:cNvSpPr>
          <p:nvPr>
            <p:ph type="pic" sz="quarter" idx="11" hasCustomPrompt="1"/>
          </p:nvPr>
        </p:nvSpPr>
        <p:spPr>
          <a:xfrm>
            <a:off x="11183064" y="1398557"/>
            <a:ext cx="737937" cy="1026000"/>
          </a:xfrm>
          <a:prstGeom prst="rect">
            <a:avLst/>
          </a:prstGeom>
          <a:noFill/>
        </p:spPr>
        <p:txBody>
          <a:bodyPr>
            <a:normAutofit/>
          </a:bodyPr>
          <a:lstStyle>
            <a:lvl1pPr marL="0" indent="0">
              <a:buNone/>
              <a:defRPr sz="1200">
                <a:solidFill>
                  <a:schemeClr val="bg1"/>
                </a:solidFill>
              </a:defRPr>
            </a:lvl1pPr>
          </a:lstStyle>
          <a:p>
            <a:r>
              <a:rPr lang="en-US" dirty="0"/>
              <a:t>Badge here</a:t>
            </a:r>
          </a:p>
        </p:txBody>
      </p:sp>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3"/>
          <a:stretch>
            <a:fillRect/>
          </a:stretch>
        </p:blipFill>
        <p:spPr>
          <a:xfrm>
            <a:off x="12567736" y="307235"/>
            <a:ext cx="660890" cy="800411"/>
          </a:xfrm>
          <a:prstGeom prst="rect">
            <a:avLst/>
          </a:prstGeom>
        </p:spPr>
      </p:pic>
      <p:sp>
        <p:nvSpPr>
          <p:cNvPr id="7" name="Footer Placeholder 7">
            <a:extLst>
              <a:ext uri="{FF2B5EF4-FFF2-40B4-BE49-F238E27FC236}">
                <a16:creationId xmlns:a16="http://schemas.microsoft.com/office/drawing/2014/main" id="{7A6715D6-7FC8-1957-91D3-5085BBB04054}"/>
              </a:ext>
            </a:extLst>
          </p:cNvPr>
          <p:cNvSpPr>
            <a:spLocks noGrp="1"/>
          </p:cNvSpPr>
          <p:nvPr>
            <p:ph type="ftr" sz="quarter" idx="3"/>
          </p:nvPr>
        </p:nvSpPr>
        <p:spPr>
          <a:xfrm>
            <a:off x="7948864" y="6263148"/>
            <a:ext cx="3972138" cy="458162"/>
          </a:xfrm>
          <a:prstGeom prst="rect">
            <a:avLst/>
          </a:prstGeom>
        </p:spPr>
        <p:txBody>
          <a:bodyPr vert="horz" lIns="91440" tIns="45720" rIns="91440" bIns="45720" rtlCol="0" anchor="b"/>
          <a:lstStyle>
            <a:lvl1pPr algn="r">
              <a:defRPr sz="1200" b="0" i="0">
                <a:solidFill>
                  <a:schemeClr val="bg1"/>
                </a:solidFill>
                <a:latin typeface="Barlow Light" pitchFamily="2" charset="77"/>
              </a:defRPr>
            </a:lvl1pPr>
          </a:lstStyle>
          <a:p>
            <a:r>
              <a:rPr lang="en-US"/>
              <a:t>Date</a:t>
            </a:r>
          </a:p>
          <a:p>
            <a:r>
              <a:rPr lang="en-US"/>
              <a:t>Security Marking</a:t>
            </a:r>
            <a:endParaRPr lang="en-US" dirty="0"/>
          </a:p>
        </p:txBody>
      </p:sp>
    </p:spTree>
    <p:extLst>
      <p:ext uri="{BB962C8B-B14F-4D97-AF65-F5344CB8AC3E}">
        <p14:creationId xmlns:p14="http://schemas.microsoft.com/office/powerpoint/2010/main" val="1836325524"/>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ver Slide 2 Warnin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B5058D-AD07-424F-8F97-D05609BD6E4E}"/>
              </a:ext>
            </a:extLst>
          </p:cNvPr>
          <p:cNvSpPr/>
          <p:nvPr userDrawn="1"/>
        </p:nvSpPr>
        <p:spPr>
          <a:xfrm flipH="1">
            <a:off x="7948863" y="0"/>
            <a:ext cx="4243137"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2"/>
          <a:stretch>
            <a:fillRect/>
          </a:stretch>
        </p:blipFill>
        <p:spPr>
          <a:xfrm>
            <a:off x="12422490" y="295760"/>
            <a:ext cx="737934" cy="879558"/>
          </a:xfrm>
          <a:prstGeom prst="rect">
            <a:avLst/>
          </a:prstGeom>
        </p:spPr>
      </p:pic>
      <p:sp>
        <p:nvSpPr>
          <p:cNvPr id="4" name="Title 3">
            <a:extLst>
              <a:ext uri="{FF2B5EF4-FFF2-40B4-BE49-F238E27FC236}">
                <a16:creationId xmlns:a16="http://schemas.microsoft.com/office/drawing/2014/main" id="{48BF9A9C-8E5F-7241-9DA7-0F62BBFA0F93}"/>
              </a:ext>
            </a:extLst>
          </p:cNvPr>
          <p:cNvSpPr>
            <a:spLocks noGrp="1"/>
          </p:cNvSpPr>
          <p:nvPr>
            <p:ph type="title" hasCustomPrompt="1"/>
          </p:nvPr>
        </p:nvSpPr>
        <p:spPr>
          <a:xfrm>
            <a:off x="271003" y="1657333"/>
            <a:ext cx="7382796" cy="2030443"/>
          </a:xfrm>
          <a:prstGeom prst="rect">
            <a:avLst/>
          </a:prstGeom>
        </p:spPr>
        <p:txBody>
          <a:bodyPr anchor="b">
            <a:normAutofit/>
          </a:bodyPr>
          <a:lstStyle>
            <a:lvl1pPr algn="l">
              <a:defRPr sz="6600" b="1" i="0">
                <a:solidFill>
                  <a:schemeClr val="accent2"/>
                </a:solidFill>
                <a:latin typeface="Big Shoulders Display Black" pitchFamily="2" charset="77"/>
              </a:defRPr>
            </a:lvl1pPr>
          </a:lstStyle>
          <a:p>
            <a:r>
              <a:rPr lang="en-US" dirty="0"/>
              <a:t>TITLE HERE</a:t>
            </a:r>
            <a:br>
              <a:rPr lang="en-US" dirty="0"/>
            </a:br>
            <a:r>
              <a:rPr lang="en-US" dirty="0"/>
              <a:t>COVER SLIDE 2</a:t>
            </a:r>
          </a:p>
        </p:txBody>
      </p:sp>
      <p:sp>
        <p:nvSpPr>
          <p:cNvPr id="11" name="Text Placeholder 3">
            <a:extLst>
              <a:ext uri="{FF2B5EF4-FFF2-40B4-BE49-F238E27FC236}">
                <a16:creationId xmlns:a16="http://schemas.microsoft.com/office/drawing/2014/main" id="{D55AE21F-C15F-664B-A5A9-5A728673E7D9}"/>
              </a:ext>
            </a:extLst>
          </p:cNvPr>
          <p:cNvSpPr>
            <a:spLocks noGrp="1"/>
          </p:cNvSpPr>
          <p:nvPr>
            <p:ph type="body" sz="quarter" idx="10" hasCustomPrompt="1"/>
          </p:nvPr>
        </p:nvSpPr>
        <p:spPr>
          <a:xfrm>
            <a:off x="271003" y="3687776"/>
            <a:ext cx="7382796" cy="1136490"/>
          </a:xfrm>
          <a:prstGeom prst="rect">
            <a:avLst/>
          </a:prstGeom>
        </p:spPr>
        <p:txBody>
          <a:bodyPr/>
          <a:lstStyle>
            <a:lvl1pPr marL="0" indent="0" algn="l">
              <a:buNone/>
              <a:defRPr sz="3200" b="1" i="0">
                <a:solidFill>
                  <a:schemeClr val="tx2"/>
                </a:solidFill>
                <a:latin typeface="Big Shoulders Display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SUBTITLE HERE</a:t>
            </a:r>
          </a:p>
        </p:txBody>
      </p:sp>
      <p:sp>
        <p:nvSpPr>
          <p:cNvPr id="6" name="Picture Placeholder 5">
            <a:extLst>
              <a:ext uri="{FF2B5EF4-FFF2-40B4-BE49-F238E27FC236}">
                <a16:creationId xmlns:a16="http://schemas.microsoft.com/office/drawing/2014/main" id="{422260C2-EECD-7848-A9D6-F7CC7FC54286}"/>
              </a:ext>
            </a:extLst>
          </p:cNvPr>
          <p:cNvSpPr>
            <a:spLocks noGrp="1"/>
          </p:cNvSpPr>
          <p:nvPr>
            <p:ph type="pic" sz="quarter" idx="11" hasCustomPrompt="1"/>
          </p:nvPr>
        </p:nvSpPr>
        <p:spPr>
          <a:xfrm>
            <a:off x="11183064" y="1398557"/>
            <a:ext cx="737937" cy="1026000"/>
          </a:xfrm>
          <a:prstGeom prst="rect">
            <a:avLst/>
          </a:prstGeom>
          <a:noFill/>
        </p:spPr>
        <p:txBody>
          <a:bodyPr>
            <a:normAutofit/>
          </a:bodyPr>
          <a:lstStyle>
            <a:lvl1pPr marL="0" indent="0">
              <a:buNone/>
              <a:defRPr sz="1200">
                <a:solidFill>
                  <a:schemeClr val="bg1"/>
                </a:solidFill>
              </a:defRPr>
            </a:lvl1pPr>
          </a:lstStyle>
          <a:p>
            <a:r>
              <a:rPr lang="en-US" dirty="0"/>
              <a:t>Badge here</a:t>
            </a:r>
          </a:p>
        </p:txBody>
      </p:sp>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3"/>
          <a:stretch>
            <a:fillRect/>
          </a:stretch>
        </p:blipFill>
        <p:spPr>
          <a:xfrm>
            <a:off x="11200666" y="335333"/>
            <a:ext cx="660890" cy="800411"/>
          </a:xfrm>
          <a:prstGeom prst="rect">
            <a:avLst/>
          </a:prstGeom>
        </p:spPr>
      </p:pic>
      <p:sp>
        <p:nvSpPr>
          <p:cNvPr id="7" name="Footer Placeholder 7">
            <a:extLst>
              <a:ext uri="{FF2B5EF4-FFF2-40B4-BE49-F238E27FC236}">
                <a16:creationId xmlns:a16="http://schemas.microsoft.com/office/drawing/2014/main" id="{7A6715D6-7FC8-1957-91D3-5085BBB04054}"/>
              </a:ext>
            </a:extLst>
          </p:cNvPr>
          <p:cNvSpPr>
            <a:spLocks noGrp="1"/>
          </p:cNvSpPr>
          <p:nvPr>
            <p:ph type="ftr" sz="quarter" idx="3"/>
          </p:nvPr>
        </p:nvSpPr>
        <p:spPr>
          <a:xfrm>
            <a:off x="7948864" y="6263148"/>
            <a:ext cx="3972138" cy="458162"/>
          </a:xfrm>
          <a:prstGeom prst="rect">
            <a:avLst/>
          </a:prstGeom>
        </p:spPr>
        <p:txBody>
          <a:bodyPr vert="horz" lIns="91440" tIns="45720" rIns="91440" bIns="45720" rtlCol="0" anchor="b"/>
          <a:lstStyle>
            <a:lvl1pPr algn="r">
              <a:defRPr sz="1200" b="0" i="0">
                <a:solidFill>
                  <a:schemeClr val="tx1"/>
                </a:solidFill>
                <a:latin typeface="Barlow Light" pitchFamily="2" charset="77"/>
              </a:defRPr>
            </a:lvl1pPr>
          </a:lstStyle>
          <a:p>
            <a:r>
              <a:rPr lang="en-US"/>
              <a:t>Date</a:t>
            </a:r>
          </a:p>
          <a:p>
            <a:r>
              <a:rPr lang="en-US"/>
              <a:t>Security Marking</a:t>
            </a:r>
            <a:endParaRPr lang="en-US" dirty="0"/>
          </a:p>
        </p:txBody>
      </p:sp>
    </p:spTree>
    <p:extLst>
      <p:ext uri="{BB962C8B-B14F-4D97-AF65-F5344CB8AC3E}">
        <p14:creationId xmlns:p14="http://schemas.microsoft.com/office/powerpoint/2010/main" val="197932337"/>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C750B-DE06-C699-2377-AA5A4F92FE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110FB1F-8806-9431-7049-EE3986E4438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519C85F-8E29-F819-B379-18A2BE11E50D}"/>
              </a:ext>
            </a:extLst>
          </p:cNvPr>
          <p:cNvSpPr>
            <a:spLocks noGrp="1"/>
          </p:cNvSpPr>
          <p:nvPr>
            <p:ph type="dt" sz="half" idx="10"/>
          </p:nvPr>
        </p:nvSpPr>
        <p:spPr/>
        <p:txBody>
          <a:bodyPr/>
          <a:lstStyle/>
          <a:p>
            <a:fld id="{B8DCFD8C-A112-4091-A0C6-EF178811EB1A}" type="datetimeFigureOut">
              <a:rPr lang="en-GB" smtClean="0"/>
              <a:t>21/11/2024</a:t>
            </a:fld>
            <a:endParaRPr lang="en-GB"/>
          </a:p>
        </p:txBody>
      </p:sp>
      <p:sp>
        <p:nvSpPr>
          <p:cNvPr id="5" name="Footer Placeholder 4">
            <a:extLst>
              <a:ext uri="{FF2B5EF4-FFF2-40B4-BE49-F238E27FC236}">
                <a16:creationId xmlns:a16="http://schemas.microsoft.com/office/drawing/2014/main" id="{5914A243-DB3A-EF78-1E52-57929EB0BC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3299F6-F003-A528-86F3-12659AB8B33E}"/>
              </a:ext>
            </a:extLst>
          </p:cNvPr>
          <p:cNvSpPr>
            <a:spLocks noGrp="1"/>
          </p:cNvSpPr>
          <p:nvPr>
            <p:ph type="sldNum" sz="quarter" idx="12"/>
          </p:nvPr>
        </p:nvSpPr>
        <p:spPr/>
        <p:txBody>
          <a:bodyPr/>
          <a:lstStyle/>
          <a:p>
            <a:fld id="{EB496E99-C89D-4B81-B44E-84CE5F81CEC8}" type="slidenum">
              <a:rPr lang="en-GB" smtClean="0"/>
              <a:t>‹#›</a:t>
            </a:fld>
            <a:endParaRPr lang="en-GB"/>
          </a:p>
        </p:txBody>
      </p:sp>
    </p:spTree>
    <p:extLst>
      <p:ext uri="{BB962C8B-B14F-4D97-AF65-F5344CB8AC3E}">
        <p14:creationId xmlns:p14="http://schemas.microsoft.com/office/powerpoint/2010/main" val="509117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9A822-2242-6E04-E403-03F05DC0DF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0211D9-70D5-451D-A1D7-F8842263755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DF692C-DE8D-9C25-0B33-2C48EE4E2099}"/>
              </a:ext>
            </a:extLst>
          </p:cNvPr>
          <p:cNvSpPr>
            <a:spLocks noGrp="1"/>
          </p:cNvSpPr>
          <p:nvPr>
            <p:ph type="dt" sz="half" idx="10"/>
          </p:nvPr>
        </p:nvSpPr>
        <p:spPr/>
        <p:txBody>
          <a:bodyPr/>
          <a:lstStyle/>
          <a:p>
            <a:fld id="{B8DCFD8C-A112-4091-A0C6-EF178811EB1A}" type="datetimeFigureOut">
              <a:rPr lang="en-GB" smtClean="0"/>
              <a:t>21/11/2024</a:t>
            </a:fld>
            <a:endParaRPr lang="en-GB"/>
          </a:p>
        </p:txBody>
      </p:sp>
      <p:sp>
        <p:nvSpPr>
          <p:cNvPr id="5" name="Footer Placeholder 4">
            <a:extLst>
              <a:ext uri="{FF2B5EF4-FFF2-40B4-BE49-F238E27FC236}">
                <a16:creationId xmlns:a16="http://schemas.microsoft.com/office/drawing/2014/main" id="{0A5C9D5E-CEF0-736E-2836-440E8D39FA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CE90D4-357B-D94F-B537-95A76E0311B2}"/>
              </a:ext>
            </a:extLst>
          </p:cNvPr>
          <p:cNvSpPr>
            <a:spLocks noGrp="1"/>
          </p:cNvSpPr>
          <p:nvPr>
            <p:ph type="sldNum" sz="quarter" idx="12"/>
          </p:nvPr>
        </p:nvSpPr>
        <p:spPr/>
        <p:txBody>
          <a:bodyPr/>
          <a:lstStyle/>
          <a:p>
            <a:fld id="{EB496E99-C89D-4B81-B44E-84CE5F81CEC8}" type="slidenum">
              <a:rPr lang="en-GB" smtClean="0"/>
              <a:t>‹#›</a:t>
            </a:fld>
            <a:endParaRPr lang="en-GB"/>
          </a:p>
        </p:txBody>
      </p:sp>
    </p:spTree>
    <p:extLst>
      <p:ext uri="{BB962C8B-B14F-4D97-AF65-F5344CB8AC3E}">
        <p14:creationId xmlns:p14="http://schemas.microsoft.com/office/powerpoint/2010/main" val="36125295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451E7-43E5-4030-6502-16FC72C280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06F63D3-42DA-D019-5612-59DF2319909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3B98BF9-C0A1-291B-589D-BCDA078315BB}"/>
              </a:ext>
            </a:extLst>
          </p:cNvPr>
          <p:cNvSpPr>
            <a:spLocks noGrp="1"/>
          </p:cNvSpPr>
          <p:nvPr>
            <p:ph type="dt" sz="half" idx="10"/>
          </p:nvPr>
        </p:nvSpPr>
        <p:spPr/>
        <p:txBody>
          <a:bodyPr/>
          <a:lstStyle/>
          <a:p>
            <a:fld id="{B8DCFD8C-A112-4091-A0C6-EF178811EB1A}" type="datetimeFigureOut">
              <a:rPr lang="en-GB" smtClean="0"/>
              <a:t>21/11/2024</a:t>
            </a:fld>
            <a:endParaRPr lang="en-GB"/>
          </a:p>
        </p:txBody>
      </p:sp>
      <p:sp>
        <p:nvSpPr>
          <p:cNvPr id="5" name="Footer Placeholder 4">
            <a:extLst>
              <a:ext uri="{FF2B5EF4-FFF2-40B4-BE49-F238E27FC236}">
                <a16:creationId xmlns:a16="http://schemas.microsoft.com/office/drawing/2014/main" id="{747004DD-E74B-BB50-CA05-3FC4F346EA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A6F001-95B8-9CD4-7EF2-304E6CB325C6}"/>
              </a:ext>
            </a:extLst>
          </p:cNvPr>
          <p:cNvSpPr>
            <a:spLocks noGrp="1"/>
          </p:cNvSpPr>
          <p:nvPr>
            <p:ph type="sldNum" sz="quarter" idx="12"/>
          </p:nvPr>
        </p:nvSpPr>
        <p:spPr/>
        <p:txBody>
          <a:bodyPr/>
          <a:lstStyle/>
          <a:p>
            <a:fld id="{EB496E99-C89D-4B81-B44E-84CE5F81CEC8}" type="slidenum">
              <a:rPr lang="en-GB" smtClean="0"/>
              <a:t>‹#›</a:t>
            </a:fld>
            <a:endParaRPr lang="en-GB"/>
          </a:p>
        </p:txBody>
      </p:sp>
    </p:spTree>
    <p:extLst>
      <p:ext uri="{BB962C8B-B14F-4D97-AF65-F5344CB8AC3E}">
        <p14:creationId xmlns:p14="http://schemas.microsoft.com/office/powerpoint/2010/main" val="16717748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C72D8-088D-6D7F-8665-E5849A4875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AFA93F-A6E0-57F4-75AD-B73F32C7C2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142C1C-C4F0-2CD9-1A7B-5B3F85DA817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12AF531-F77A-8C9F-6EE4-9F249DD74A5F}"/>
              </a:ext>
            </a:extLst>
          </p:cNvPr>
          <p:cNvSpPr>
            <a:spLocks noGrp="1"/>
          </p:cNvSpPr>
          <p:nvPr>
            <p:ph type="dt" sz="half" idx="10"/>
          </p:nvPr>
        </p:nvSpPr>
        <p:spPr/>
        <p:txBody>
          <a:bodyPr/>
          <a:lstStyle/>
          <a:p>
            <a:fld id="{B8DCFD8C-A112-4091-A0C6-EF178811EB1A}" type="datetimeFigureOut">
              <a:rPr lang="en-GB" smtClean="0"/>
              <a:t>21/11/2024</a:t>
            </a:fld>
            <a:endParaRPr lang="en-GB"/>
          </a:p>
        </p:txBody>
      </p:sp>
      <p:sp>
        <p:nvSpPr>
          <p:cNvPr id="6" name="Footer Placeholder 5">
            <a:extLst>
              <a:ext uri="{FF2B5EF4-FFF2-40B4-BE49-F238E27FC236}">
                <a16:creationId xmlns:a16="http://schemas.microsoft.com/office/drawing/2014/main" id="{D430FEEB-D8F3-52A2-4D0C-5E0C8A5EBB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03A630-F8DD-A53A-1FC1-21536BCE4BFD}"/>
              </a:ext>
            </a:extLst>
          </p:cNvPr>
          <p:cNvSpPr>
            <a:spLocks noGrp="1"/>
          </p:cNvSpPr>
          <p:nvPr>
            <p:ph type="sldNum" sz="quarter" idx="12"/>
          </p:nvPr>
        </p:nvSpPr>
        <p:spPr/>
        <p:txBody>
          <a:bodyPr/>
          <a:lstStyle/>
          <a:p>
            <a:fld id="{EB496E99-C89D-4B81-B44E-84CE5F81CEC8}" type="slidenum">
              <a:rPr lang="en-GB" smtClean="0"/>
              <a:t>‹#›</a:t>
            </a:fld>
            <a:endParaRPr lang="en-GB"/>
          </a:p>
        </p:txBody>
      </p:sp>
    </p:spTree>
    <p:extLst>
      <p:ext uri="{BB962C8B-B14F-4D97-AF65-F5344CB8AC3E}">
        <p14:creationId xmlns:p14="http://schemas.microsoft.com/office/powerpoint/2010/main" val="10110181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A0707-E10D-B202-8BF1-549BC00E31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D3FC0A-66B4-4B32-726B-BB78B57F1D4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2AD5872-E131-BA33-03E5-15BB64F9E78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913A6A0-C0A2-C73D-8808-6A3BF07C55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0290385-B393-5CC0-9579-6762D6318A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3CEA73B-BD63-3871-E074-A553E4B5A059}"/>
              </a:ext>
            </a:extLst>
          </p:cNvPr>
          <p:cNvSpPr>
            <a:spLocks noGrp="1"/>
          </p:cNvSpPr>
          <p:nvPr>
            <p:ph type="dt" sz="half" idx="10"/>
          </p:nvPr>
        </p:nvSpPr>
        <p:spPr/>
        <p:txBody>
          <a:bodyPr/>
          <a:lstStyle/>
          <a:p>
            <a:fld id="{B8DCFD8C-A112-4091-A0C6-EF178811EB1A}" type="datetimeFigureOut">
              <a:rPr lang="en-GB" smtClean="0"/>
              <a:t>21/11/2024</a:t>
            </a:fld>
            <a:endParaRPr lang="en-GB"/>
          </a:p>
        </p:txBody>
      </p:sp>
      <p:sp>
        <p:nvSpPr>
          <p:cNvPr id="8" name="Footer Placeholder 7">
            <a:extLst>
              <a:ext uri="{FF2B5EF4-FFF2-40B4-BE49-F238E27FC236}">
                <a16:creationId xmlns:a16="http://schemas.microsoft.com/office/drawing/2014/main" id="{E860653E-27E4-CA74-6807-27E91F4AA48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22E9427-3F40-B95F-F4CB-DBA9B1279C6E}"/>
              </a:ext>
            </a:extLst>
          </p:cNvPr>
          <p:cNvSpPr>
            <a:spLocks noGrp="1"/>
          </p:cNvSpPr>
          <p:nvPr>
            <p:ph type="sldNum" sz="quarter" idx="12"/>
          </p:nvPr>
        </p:nvSpPr>
        <p:spPr/>
        <p:txBody>
          <a:bodyPr/>
          <a:lstStyle/>
          <a:p>
            <a:fld id="{EB496E99-C89D-4B81-B44E-84CE5F81CEC8}" type="slidenum">
              <a:rPr lang="en-GB" smtClean="0"/>
              <a:t>‹#›</a:t>
            </a:fld>
            <a:endParaRPr lang="en-GB"/>
          </a:p>
        </p:txBody>
      </p:sp>
    </p:spTree>
    <p:extLst>
      <p:ext uri="{BB962C8B-B14F-4D97-AF65-F5344CB8AC3E}">
        <p14:creationId xmlns:p14="http://schemas.microsoft.com/office/powerpoint/2010/main" val="33384082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B1C09-B33C-D09F-BF92-2DE3F732A95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1D475ED-7DB6-B9C5-B751-27A646DA25E0}"/>
              </a:ext>
            </a:extLst>
          </p:cNvPr>
          <p:cNvSpPr>
            <a:spLocks noGrp="1"/>
          </p:cNvSpPr>
          <p:nvPr>
            <p:ph type="dt" sz="half" idx="10"/>
          </p:nvPr>
        </p:nvSpPr>
        <p:spPr/>
        <p:txBody>
          <a:bodyPr/>
          <a:lstStyle/>
          <a:p>
            <a:fld id="{B8DCFD8C-A112-4091-A0C6-EF178811EB1A}" type="datetimeFigureOut">
              <a:rPr lang="en-GB" smtClean="0"/>
              <a:t>21/11/2024</a:t>
            </a:fld>
            <a:endParaRPr lang="en-GB"/>
          </a:p>
        </p:txBody>
      </p:sp>
      <p:sp>
        <p:nvSpPr>
          <p:cNvPr id="4" name="Footer Placeholder 3">
            <a:extLst>
              <a:ext uri="{FF2B5EF4-FFF2-40B4-BE49-F238E27FC236}">
                <a16:creationId xmlns:a16="http://schemas.microsoft.com/office/drawing/2014/main" id="{F121823E-D051-6485-6B82-A371F860199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B6C2D8-014E-EFEA-FE62-23A67D3C31A2}"/>
              </a:ext>
            </a:extLst>
          </p:cNvPr>
          <p:cNvSpPr>
            <a:spLocks noGrp="1"/>
          </p:cNvSpPr>
          <p:nvPr>
            <p:ph type="sldNum" sz="quarter" idx="12"/>
          </p:nvPr>
        </p:nvSpPr>
        <p:spPr/>
        <p:txBody>
          <a:bodyPr/>
          <a:lstStyle/>
          <a:p>
            <a:fld id="{EB496E99-C89D-4B81-B44E-84CE5F81CEC8}" type="slidenum">
              <a:rPr lang="en-GB" smtClean="0"/>
              <a:t>‹#›</a:t>
            </a:fld>
            <a:endParaRPr lang="en-GB"/>
          </a:p>
        </p:txBody>
      </p:sp>
    </p:spTree>
    <p:extLst>
      <p:ext uri="{BB962C8B-B14F-4D97-AF65-F5344CB8AC3E}">
        <p14:creationId xmlns:p14="http://schemas.microsoft.com/office/powerpoint/2010/main" val="35739794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850D3D-1608-F46C-9BA2-4BECD276933C}"/>
              </a:ext>
            </a:extLst>
          </p:cNvPr>
          <p:cNvSpPr>
            <a:spLocks noGrp="1"/>
          </p:cNvSpPr>
          <p:nvPr>
            <p:ph type="dt" sz="half" idx="10"/>
          </p:nvPr>
        </p:nvSpPr>
        <p:spPr/>
        <p:txBody>
          <a:bodyPr/>
          <a:lstStyle/>
          <a:p>
            <a:fld id="{B8DCFD8C-A112-4091-A0C6-EF178811EB1A}" type="datetimeFigureOut">
              <a:rPr lang="en-GB" smtClean="0"/>
              <a:t>21/11/2024</a:t>
            </a:fld>
            <a:endParaRPr lang="en-GB"/>
          </a:p>
        </p:txBody>
      </p:sp>
      <p:sp>
        <p:nvSpPr>
          <p:cNvPr id="3" name="Footer Placeholder 2">
            <a:extLst>
              <a:ext uri="{FF2B5EF4-FFF2-40B4-BE49-F238E27FC236}">
                <a16:creationId xmlns:a16="http://schemas.microsoft.com/office/drawing/2014/main" id="{E8B2A25D-861A-820C-C1FB-15F1239702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0918D15-E23E-912D-08B7-98BE8A25E4E4}"/>
              </a:ext>
            </a:extLst>
          </p:cNvPr>
          <p:cNvSpPr>
            <a:spLocks noGrp="1"/>
          </p:cNvSpPr>
          <p:nvPr>
            <p:ph type="sldNum" sz="quarter" idx="12"/>
          </p:nvPr>
        </p:nvSpPr>
        <p:spPr/>
        <p:txBody>
          <a:bodyPr/>
          <a:lstStyle/>
          <a:p>
            <a:fld id="{EB496E99-C89D-4B81-B44E-84CE5F81CEC8}" type="slidenum">
              <a:rPr lang="en-GB" smtClean="0"/>
              <a:t>‹#›</a:t>
            </a:fld>
            <a:endParaRPr lang="en-GB"/>
          </a:p>
        </p:txBody>
      </p:sp>
    </p:spTree>
    <p:extLst>
      <p:ext uri="{BB962C8B-B14F-4D97-AF65-F5344CB8AC3E}">
        <p14:creationId xmlns:p14="http://schemas.microsoft.com/office/powerpoint/2010/main" val="17874454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73DB7-C294-FB2D-367F-50F481B74A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DB30CEE-5942-5840-F211-0156020E79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6C9E434-7E56-02D9-4DFD-D78EDAB9C1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1D55AA-8A72-1849-C95D-41317D0C5EA6}"/>
              </a:ext>
            </a:extLst>
          </p:cNvPr>
          <p:cNvSpPr>
            <a:spLocks noGrp="1"/>
          </p:cNvSpPr>
          <p:nvPr>
            <p:ph type="dt" sz="half" idx="10"/>
          </p:nvPr>
        </p:nvSpPr>
        <p:spPr/>
        <p:txBody>
          <a:bodyPr/>
          <a:lstStyle/>
          <a:p>
            <a:fld id="{B8DCFD8C-A112-4091-A0C6-EF178811EB1A}" type="datetimeFigureOut">
              <a:rPr lang="en-GB" smtClean="0"/>
              <a:t>21/11/2024</a:t>
            </a:fld>
            <a:endParaRPr lang="en-GB"/>
          </a:p>
        </p:txBody>
      </p:sp>
      <p:sp>
        <p:nvSpPr>
          <p:cNvPr id="6" name="Footer Placeholder 5">
            <a:extLst>
              <a:ext uri="{FF2B5EF4-FFF2-40B4-BE49-F238E27FC236}">
                <a16:creationId xmlns:a16="http://schemas.microsoft.com/office/drawing/2014/main" id="{8EA020AE-9F9C-D0A1-A895-029B900989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0EDDBE-ACAC-A599-585D-FE7D198C250E}"/>
              </a:ext>
            </a:extLst>
          </p:cNvPr>
          <p:cNvSpPr>
            <a:spLocks noGrp="1"/>
          </p:cNvSpPr>
          <p:nvPr>
            <p:ph type="sldNum" sz="quarter" idx="12"/>
          </p:nvPr>
        </p:nvSpPr>
        <p:spPr/>
        <p:txBody>
          <a:bodyPr/>
          <a:lstStyle/>
          <a:p>
            <a:fld id="{EB496E99-C89D-4B81-B44E-84CE5F81CEC8}" type="slidenum">
              <a:rPr lang="en-GB" smtClean="0"/>
              <a:t>‹#›</a:t>
            </a:fld>
            <a:endParaRPr lang="en-GB"/>
          </a:p>
        </p:txBody>
      </p:sp>
    </p:spTree>
    <p:extLst>
      <p:ext uri="{BB962C8B-B14F-4D97-AF65-F5344CB8AC3E}">
        <p14:creationId xmlns:p14="http://schemas.microsoft.com/office/powerpoint/2010/main" val="13440124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D7271-C9D4-FA71-1AFC-0BD2CB43DC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B363D90-8571-DF9F-8BF4-6DD968E065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B28FD80-79F1-6FB9-230D-800016BDC7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B4A37D-6CB4-B532-DF21-9B2FB0B00EF3}"/>
              </a:ext>
            </a:extLst>
          </p:cNvPr>
          <p:cNvSpPr>
            <a:spLocks noGrp="1"/>
          </p:cNvSpPr>
          <p:nvPr>
            <p:ph type="dt" sz="half" idx="10"/>
          </p:nvPr>
        </p:nvSpPr>
        <p:spPr/>
        <p:txBody>
          <a:bodyPr/>
          <a:lstStyle/>
          <a:p>
            <a:fld id="{B8DCFD8C-A112-4091-A0C6-EF178811EB1A}" type="datetimeFigureOut">
              <a:rPr lang="en-GB" smtClean="0"/>
              <a:t>21/11/2024</a:t>
            </a:fld>
            <a:endParaRPr lang="en-GB"/>
          </a:p>
        </p:txBody>
      </p:sp>
      <p:sp>
        <p:nvSpPr>
          <p:cNvPr id="6" name="Footer Placeholder 5">
            <a:extLst>
              <a:ext uri="{FF2B5EF4-FFF2-40B4-BE49-F238E27FC236}">
                <a16:creationId xmlns:a16="http://schemas.microsoft.com/office/drawing/2014/main" id="{B5942ED7-3C85-6947-23EF-9FBFA9BBBD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19561D-8747-3DCF-3897-D5F2FE073874}"/>
              </a:ext>
            </a:extLst>
          </p:cNvPr>
          <p:cNvSpPr>
            <a:spLocks noGrp="1"/>
          </p:cNvSpPr>
          <p:nvPr>
            <p:ph type="sldNum" sz="quarter" idx="12"/>
          </p:nvPr>
        </p:nvSpPr>
        <p:spPr/>
        <p:txBody>
          <a:bodyPr/>
          <a:lstStyle/>
          <a:p>
            <a:fld id="{EB496E99-C89D-4B81-B44E-84CE5F81CEC8}" type="slidenum">
              <a:rPr lang="en-GB" smtClean="0"/>
              <a:t>‹#›</a:t>
            </a:fld>
            <a:endParaRPr lang="en-GB"/>
          </a:p>
        </p:txBody>
      </p:sp>
    </p:spTree>
    <p:extLst>
      <p:ext uri="{BB962C8B-B14F-4D97-AF65-F5344CB8AC3E}">
        <p14:creationId xmlns:p14="http://schemas.microsoft.com/office/powerpoint/2010/main" val="21077209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3494E-C477-7F51-1E14-297A7CA2C4F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D19054-8314-ED20-88D7-9A859FE913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086C85-24B3-F82B-402B-CF450B9FFED7}"/>
              </a:ext>
            </a:extLst>
          </p:cNvPr>
          <p:cNvSpPr>
            <a:spLocks noGrp="1"/>
          </p:cNvSpPr>
          <p:nvPr>
            <p:ph type="dt" sz="half" idx="10"/>
          </p:nvPr>
        </p:nvSpPr>
        <p:spPr/>
        <p:txBody>
          <a:bodyPr/>
          <a:lstStyle/>
          <a:p>
            <a:fld id="{B8DCFD8C-A112-4091-A0C6-EF178811EB1A}" type="datetimeFigureOut">
              <a:rPr lang="en-GB" smtClean="0"/>
              <a:t>21/11/2024</a:t>
            </a:fld>
            <a:endParaRPr lang="en-GB"/>
          </a:p>
        </p:txBody>
      </p:sp>
      <p:sp>
        <p:nvSpPr>
          <p:cNvPr id="5" name="Footer Placeholder 4">
            <a:extLst>
              <a:ext uri="{FF2B5EF4-FFF2-40B4-BE49-F238E27FC236}">
                <a16:creationId xmlns:a16="http://schemas.microsoft.com/office/drawing/2014/main" id="{5CABD9D2-A673-86EE-6A35-89CD49C257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7A4BB9-8A4A-5B92-0F9A-A8EE0F06692B}"/>
              </a:ext>
            </a:extLst>
          </p:cNvPr>
          <p:cNvSpPr>
            <a:spLocks noGrp="1"/>
          </p:cNvSpPr>
          <p:nvPr>
            <p:ph type="sldNum" sz="quarter" idx="12"/>
          </p:nvPr>
        </p:nvSpPr>
        <p:spPr/>
        <p:txBody>
          <a:bodyPr/>
          <a:lstStyle/>
          <a:p>
            <a:fld id="{EB496E99-C89D-4B81-B44E-84CE5F81CEC8}" type="slidenum">
              <a:rPr lang="en-GB" smtClean="0"/>
              <a:t>‹#›</a:t>
            </a:fld>
            <a:endParaRPr lang="en-GB"/>
          </a:p>
        </p:txBody>
      </p:sp>
    </p:spTree>
    <p:extLst>
      <p:ext uri="{BB962C8B-B14F-4D97-AF65-F5344CB8AC3E}">
        <p14:creationId xmlns:p14="http://schemas.microsoft.com/office/powerpoint/2010/main" val="40037791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0E2046-2AC9-9386-88CB-99EC181C6EC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CCD683-A339-1C0B-D0B2-49279F7B52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BFDB09-FDCA-4139-1C99-4EB6AAF889E0}"/>
              </a:ext>
            </a:extLst>
          </p:cNvPr>
          <p:cNvSpPr>
            <a:spLocks noGrp="1"/>
          </p:cNvSpPr>
          <p:nvPr>
            <p:ph type="dt" sz="half" idx="10"/>
          </p:nvPr>
        </p:nvSpPr>
        <p:spPr/>
        <p:txBody>
          <a:bodyPr/>
          <a:lstStyle/>
          <a:p>
            <a:fld id="{B8DCFD8C-A112-4091-A0C6-EF178811EB1A}" type="datetimeFigureOut">
              <a:rPr lang="en-GB" smtClean="0"/>
              <a:t>21/11/2024</a:t>
            </a:fld>
            <a:endParaRPr lang="en-GB"/>
          </a:p>
        </p:txBody>
      </p:sp>
      <p:sp>
        <p:nvSpPr>
          <p:cNvPr id="5" name="Footer Placeholder 4">
            <a:extLst>
              <a:ext uri="{FF2B5EF4-FFF2-40B4-BE49-F238E27FC236}">
                <a16:creationId xmlns:a16="http://schemas.microsoft.com/office/drawing/2014/main" id="{F45132DC-051D-BC31-8A8C-8C8F68BA70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40E0E0-2A3C-0DF9-B82C-D08697FA3EE9}"/>
              </a:ext>
            </a:extLst>
          </p:cNvPr>
          <p:cNvSpPr>
            <a:spLocks noGrp="1"/>
          </p:cNvSpPr>
          <p:nvPr>
            <p:ph type="sldNum" sz="quarter" idx="12"/>
          </p:nvPr>
        </p:nvSpPr>
        <p:spPr/>
        <p:txBody>
          <a:bodyPr/>
          <a:lstStyle/>
          <a:p>
            <a:fld id="{EB496E99-C89D-4B81-B44E-84CE5F81CEC8}" type="slidenum">
              <a:rPr lang="en-GB" smtClean="0"/>
              <a:t>‹#›</a:t>
            </a:fld>
            <a:endParaRPr lang="en-GB"/>
          </a:p>
        </p:txBody>
      </p:sp>
    </p:spTree>
    <p:extLst>
      <p:ext uri="{BB962C8B-B14F-4D97-AF65-F5344CB8AC3E}">
        <p14:creationId xmlns:p14="http://schemas.microsoft.com/office/powerpoint/2010/main" val="159717434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ver Slide 2 Navy">
    <p:spTree>
      <p:nvGrpSpPr>
        <p:cNvPr id="1" name=""/>
        <p:cNvGrpSpPr/>
        <p:nvPr/>
      </p:nvGrpSpPr>
      <p:grpSpPr>
        <a:xfrm>
          <a:off x="0" y="0"/>
          <a:ext cx="0" cy="0"/>
          <a:chOff x="0" y="0"/>
          <a:chExt cx="0" cy="0"/>
        </a:xfrm>
      </p:grpSpPr>
      <p:sp>
        <p:nvSpPr>
          <p:cNvPr id="11" name="Text Placeholder 3">
            <a:extLst>
              <a:ext uri="{FF2B5EF4-FFF2-40B4-BE49-F238E27FC236}">
                <a16:creationId xmlns:a16="http://schemas.microsoft.com/office/drawing/2014/main" id="{D55AE21F-C15F-664B-A5A9-5A728673E7D9}"/>
              </a:ext>
            </a:extLst>
          </p:cNvPr>
          <p:cNvSpPr>
            <a:spLocks noGrp="1"/>
          </p:cNvSpPr>
          <p:nvPr>
            <p:ph type="body" sz="quarter" idx="10" hasCustomPrompt="1"/>
          </p:nvPr>
        </p:nvSpPr>
        <p:spPr>
          <a:xfrm>
            <a:off x="0" y="0"/>
            <a:ext cx="12191999" cy="6858000"/>
          </a:xfrm>
          <a:prstGeom prst="rect">
            <a:avLst/>
          </a:prstGeom>
        </p:spPr>
        <p:txBody>
          <a:bodyPr anchor="ctr"/>
          <a:lstStyle>
            <a:lvl1pPr marL="0" indent="0" algn="ctr">
              <a:buNone/>
              <a:defRPr sz="4400" b="1" i="0">
                <a:solidFill>
                  <a:schemeClr val="accent4"/>
                </a:solidFill>
                <a:latin typeface="Barlow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SUBTITLE HERE</a:t>
            </a:r>
          </a:p>
        </p:txBody>
      </p:sp>
    </p:spTree>
    <p:extLst>
      <p:ext uri="{BB962C8B-B14F-4D97-AF65-F5344CB8AC3E}">
        <p14:creationId xmlns:p14="http://schemas.microsoft.com/office/powerpoint/2010/main" val="3304399365"/>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ver Slide 1 Navy">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B5058D-AD07-424F-8F97-D05609BD6E4E}"/>
              </a:ext>
            </a:extLst>
          </p:cNvPr>
          <p:cNvSpPr/>
          <p:nvPr userDrawn="1"/>
        </p:nvSpPr>
        <p:spPr>
          <a:xfrm>
            <a:off x="0" y="0"/>
            <a:ext cx="7948863"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2"/>
          <a:stretch>
            <a:fillRect/>
          </a:stretch>
        </p:blipFill>
        <p:spPr>
          <a:xfrm>
            <a:off x="12528279" y="1398557"/>
            <a:ext cx="737934" cy="879558"/>
          </a:xfrm>
          <a:prstGeom prst="rect">
            <a:avLst/>
          </a:prstGeom>
        </p:spPr>
      </p:pic>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3"/>
          <a:stretch>
            <a:fillRect/>
          </a:stretch>
        </p:blipFill>
        <p:spPr>
          <a:xfrm>
            <a:off x="12567736" y="307235"/>
            <a:ext cx="660890" cy="800411"/>
          </a:xfrm>
          <a:prstGeom prst="rect">
            <a:avLst/>
          </a:prstGeom>
        </p:spPr>
      </p:pic>
      <p:sp>
        <p:nvSpPr>
          <p:cNvPr id="8" name="Title Placeholder 8">
            <a:extLst>
              <a:ext uri="{FF2B5EF4-FFF2-40B4-BE49-F238E27FC236}">
                <a16:creationId xmlns:a16="http://schemas.microsoft.com/office/drawing/2014/main" id="{C4C89988-8354-A8ED-8D1A-26502CDA8A58}"/>
              </a:ext>
            </a:extLst>
          </p:cNvPr>
          <p:cNvSpPr>
            <a:spLocks noGrp="1"/>
          </p:cNvSpPr>
          <p:nvPr>
            <p:ph type="title" hasCustomPrompt="1"/>
          </p:nvPr>
        </p:nvSpPr>
        <p:spPr>
          <a:xfrm>
            <a:off x="8202657" y="365127"/>
            <a:ext cx="3730626" cy="904875"/>
          </a:xfrm>
          <a:prstGeom prst="rect">
            <a:avLst/>
          </a:prstGeom>
        </p:spPr>
        <p:txBody>
          <a:bodyPr vert="horz" lIns="91440" tIns="45720" rIns="91440" bIns="45720" rtlCol="0" anchor="b">
            <a:noAutofit/>
          </a:bodyPr>
          <a:lstStyle>
            <a:lvl1pPr>
              <a:defRPr sz="2000" b="1" i="0">
                <a:solidFill>
                  <a:schemeClr val="tx2"/>
                </a:solidFill>
                <a:latin typeface="Barlow ExtraBold" pitchFamily="2" charset="77"/>
              </a:defRPr>
            </a:lvl1pPr>
          </a:lstStyle>
          <a:p>
            <a:r>
              <a:rPr lang="en-US" dirty="0"/>
              <a:t>TITLE HERE – TEXT SLIDE 1</a:t>
            </a:r>
          </a:p>
        </p:txBody>
      </p:sp>
      <p:sp>
        <p:nvSpPr>
          <p:cNvPr id="9" name="Content Placeholder 3">
            <a:extLst>
              <a:ext uri="{FF2B5EF4-FFF2-40B4-BE49-F238E27FC236}">
                <a16:creationId xmlns:a16="http://schemas.microsoft.com/office/drawing/2014/main" id="{9E7B6A6E-F35F-ADB3-21EB-8D8839039C54}"/>
              </a:ext>
            </a:extLst>
          </p:cNvPr>
          <p:cNvSpPr>
            <a:spLocks noGrp="1"/>
          </p:cNvSpPr>
          <p:nvPr>
            <p:ph sz="quarter" idx="11" hasCustomPrompt="1"/>
          </p:nvPr>
        </p:nvSpPr>
        <p:spPr>
          <a:xfrm>
            <a:off x="8202658" y="1447801"/>
            <a:ext cx="3730625" cy="5045071"/>
          </a:xfrm>
          <a:prstGeom prst="rect">
            <a:avLst/>
          </a:prstGeom>
        </p:spPr>
        <p:txBody>
          <a:bodyPr/>
          <a:lstStyle>
            <a:lvl1pPr>
              <a:defRPr sz="16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Content/text</a:t>
            </a:r>
          </a:p>
        </p:txBody>
      </p:sp>
    </p:spTree>
    <p:extLst>
      <p:ext uri="{BB962C8B-B14F-4D97-AF65-F5344CB8AC3E}">
        <p14:creationId xmlns:p14="http://schemas.microsoft.com/office/powerpoint/2010/main" val="2981816337"/>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over Slide 1 Navy">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B5058D-AD07-424F-8F97-D05609BD6E4E}"/>
              </a:ext>
            </a:extLst>
          </p:cNvPr>
          <p:cNvSpPr/>
          <p:nvPr userDrawn="1"/>
        </p:nvSpPr>
        <p:spPr>
          <a:xfrm>
            <a:off x="0" y="0"/>
            <a:ext cx="7948863"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2"/>
          <a:stretch>
            <a:fillRect/>
          </a:stretch>
        </p:blipFill>
        <p:spPr>
          <a:xfrm>
            <a:off x="12528279" y="1398557"/>
            <a:ext cx="737934" cy="879558"/>
          </a:xfrm>
          <a:prstGeom prst="rect">
            <a:avLst/>
          </a:prstGeom>
        </p:spPr>
      </p:pic>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3"/>
          <a:stretch>
            <a:fillRect/>
          </a:stretch>
        </p:blipFill>
        <p:spPr>
          <a:xfrm>
            <a:off x="12567736" y="307235"/>
            <a:ext cx="660890" cy="800411"/>
          </a:xfrm>
          <a:prstGeom prst="rect">
            <a:avLst/>
          </a:prstGeom>
        </p:spPr>
      </p:pic>
      <p:sp>
        <p:nvSpPr>
          <p:cNvPr id="8" name="Title Placeholder 8">
            <a:extLst>
              <a:ext uri="{FF2B5EF4-FFF2-40B4-BE49-F238E27FC236}">
                <a16:creationId xmlns:a16="http://schemas.microsoft.com/office/drawing/2014/main" id="{C4C89988-8354-A8ED-8D1A-26502CDA8A58}"/>
              </a:ext>
            </a:extLst>
          </p:cNvPr>
          <p:cNvSpPr>
            <a:spLocks noGrp="1"/>
          </p:cNvSpPr>
          <p:nvPr>
            <p:ph type="title" hasCustomPrompt="1"/>
          </p:nvPr>
        </p:nvSpPr>
        <p:spPr>
          <a:xfrm>
            <a:off x="8202657" y="365127"/>
            <a:ext cx="3730626" cy="904875"/>
          </a:xfrm>
          <a:prstGeom prst="rect">
            <a:avLst/>
          </a:prstGeom>
        </p:spPr>
        <p:txBody>
          <a:bodyPr vert="horz" lIns="91440" tIns="45720" rIns="91440" bIns="45720" rtlCol="0" anchor="b">
            <a:noAutofit/>
          </a:bodyPr>
          <a:lstStyle>
            <a:lvl1pPr>
              <a:defRPr sz="2000" b="1" i="0">
                <a:solidFill>
                  <a:schemeClr val="tx2"/>
                </a:solidFill>
                <a:latin typeface="Barlow ExtraBold" pitchFamily="2" charset="77"/>
              </a:defRPr>
            </a:lvl1pPr>
          </a:lstStyle>
          <a:p>
            <a:r>
              <a:rPr lang="en-US" dirty="0"/>
              <a:t>TITLE HERE – TEXT SLIDE 1</a:t>
            </a:r>
          </a:p>
        </p:txBody>
      </p:sp>
      <p:sp>
        <p:nvSpPr>
          <p:cNvPr id="9" name="Content Placeholder 3">
            <a:extLst>
              <a:ext uri="{FF2B5EF4-FFF2-40B4-BE49-F238E27FC236}">
                <a16:creationId xmlns:a16="http://schemas.microsoft.com/office/drawing/2014/main" id="{9E7B6A6E-F35F-ADB3-21EB-8D8839039C54}"/>
              </a:ext>
            </a:extLst>
          </p:cNvPr>
          <p:cNvSpPr>
            <a:spLocks noGrp="1"/>
          </p:cNvSpPr>
          <p:nvPr>
            <p:ph sz="quarter" idx="11" hasCustomPrompt="1"/>
          </p:nvPr>
        </p:nvSpPr>
        <p:spPr>
          <a:xfrm>
            <a:off x="8202658" y="1447801"/>
            <a:ext cx="3730625" cy="5045071"/>
          </a:xfrm>
          <a:prstGeom prst="rect">
            <a:avLst/>
          </a:prstGeom>
        </p:spPr>
        <p:txBody>
          <a:bodyPr/>
          <a:lstStyle>
            <a:lvl1pPr>
              <a:defRPr sz="16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Content/text</a:t>
            </a:r>
          </a:p>
        </p:txBody>
      </p:sp>
    </p:spTree>
    <p:extLst>
      <p:ext uri="{BB962C8B-B14F-4D97-AF65-F5344CB8AC3E}">
        <p14:creationId xmlns:p14="http://schemas.microsoft.com/office/powerpoint/2010/main" val="893487246"/>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Cover Slide 1 Navy">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B5058D-AD07-424F-8F97-D05609BD6E4E}"/>
              </a:ext>
            </a:extLst>
          </p:cNvPr>
          <p:cNvSpPr/>
          <p:nvPr userDrawn="1"/>
        </p:nvSpPr>
        <p:spPr>
          <a:xfrm>
            <a:off x="0" y="0"/>
            <a:ext cx="7948863"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2"/>
          <a:stretch>
            <a:fillRect/>
          </a:stretch>
        </p:blipFill>
        <p:spPr>
          <a:xfrm>
            <a:off x="12528279" y="1398557"/>
            <a:ext cx="737934" cy="879558"/>
          </a:xfrm>
          <a:prstGeom prst="rect">
            <a:avLst/>
          </a:prstGeom>
        </p:spPr>
      </p:pic>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3"/>
          <a:stretch>
            <a:fillRect/>
          </a:stretch>
        </p:blipFill>
        <p:spPr>
          <a:xfrm>
            <a:off x="12567736" y="307235"/>
            <a:ext cx="660890" cy="800411"/>
          </a:xfrm>
          <a:prstGeom prst="rect">
            <a:avLst/>
          </a:prstGeom>
        </p:spPr>
      </p:pic>
      <p:sp>
        <p:nvSpPr>
          <p:cNvPr id="8" name="Title Placeholder 8">
            <a:extLst>
              <a:ext uri="{FF2B5EF4-FFF2-40B4-BE49-F238E27FC236}">
                <a16:creationId xmlns:a16="http://schemas.microsoft.com/office/drawing/2014/main" id="{C4C89988-8354-A8ED-8D1A-26502CDA8A58}"/>
              </a:ext>
            </a:extLst>
          </p:cNvPr>
          <p:cNvSpPr>
            <a:spLocks noGrp="1"/>
          </p:cNvSpPr>
          <p:nvPr>
            <p:ph type="title" hasCustomPrompt="1"/>
          </p:nvPr>
        </p:nvSpPr>
        <p:spPr>
          <a:xfrm>
            <a:off x="8202657" y="365127"/>
            <a:ext cx="3730626" cy="904875"/>
          </a:xfrm>
          <a:prstGeom prst="rect">
            <a:avLst/>
          </a:prstGeom>
        </p:spPr>
        <p:txBody>
          <a:bodyPr vert="horz" lIns="91440" tIns="45720" rIns="91440" bIns="45720" rtlCol="0" anchor="b">
            <a:noAutofit/>
          </a:bodyPr>
          <a:lstStyle>
            <a:lvl1pPr>
              <a:defRPr sz="2000" b="1" i="0">
                <a:solidFill>
                  <a:schemeClr val="tx2"/>
                </a:solidFill>
                <a:latin typeface="Barlow ExtraBold" pitchFamily="2" charset="77"/>
              </a:defRPr>
            </a:lvl1pPr>
          </a:lstStyle>
          <a:p>
            <a:r>
              <a:rPr lang="en-US" dirty="0"/>
              <a:t>TITLE HERE – TEXT SLIDE 1</a:t>
            </a:r>
          </a:p>
        </p:txBody>
      </p:sp>
      <p:sp>
        <p:nvSpPr>
          <p:cNvPr id="9" name="Content Placeholder 3">
            <a:extLst>
              <a:ext uri="{FF2B5EF4-FFF2-40B4-BE49-F238E27FC236}">
                <a16:creationId xmlns:a16="http://schemas.microsoft.com/office/drawing/2014/main" id="{9E7B6A6E-F35F-ADB3-21EB-8D8839039C54}"/>
              </a:ext>
            </a:extLst>
          </p:cNvPr>
          <p:cNvSpPr>
            <a:spLocks noGrp="1"/>
          </p:cNvSpPr>
          <p:nvPr>
            <p:ph sz="quarter" idx="11" hasCustomPrompt="1"/>
          </p:nvPr>
        </p:nvSpPr>
        <p:spPr>
          <a:xfrm>
            <a:off x="8202658" y="1447801"/>
            <a:ext cx="3730625" cy="5045071"/>
          </a:xfrm>
          <a:prstGeom prst="rect">
            <a:avLst/>
          </a:prstGeom>
        </p:spPr>
        <p:txBody>
          <a:bodyPr/>
          <a:lstStyle>
            <a:lvl1pPr>
              <a:defRPr sz="16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Content/text</a:t>
            </a:r>
          </a:p>
        </p:txBody>
      </p:sp>
    </p:spTree>
    <p:extLst>
      <p:ext uri="{BB962C8B-B14F-4D97-AF65-F5344CB8AC3E}">
        <p14:creationId xmlns:p14="http://schemas.microsoft.com/office/powerpoint/2010/main" val="530123237"/>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3_Cover Slide 1 Navy">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B5058D-AD07-424F-8F97-D05609BD6E4E}"/>
              </a:ext>
            </a:extLst>
          </p:cNvPr>
          <p:cNvSpPr/>
          <p:nvPr userDrawn="1"/>
        </p:nvSpPr>
        <p:spPr>
          <a:xfrm>
            <a:off x="0" y="0"/>
            <a:ext cx="7948863"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2"/>
          <a:stretch>
            <a:fillRect/>
          </a:stretch>
        </p:blipFill>
        <p:spPr>
          <a:xfrm>
            <a:off x="12528279" y="1398557"/>
            <a:ext cx="737934" cy="879558"/>
          </a:xfrm>
          <a:prstGeom prst="rect">
            <a:avLst/>
          </a:prstGeom>
        </p:spPr>
      </p:pic>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3"/>
          <a:stretch>
            <a:fillRect/>
          </a:stretch>
        </p:blipFill>
        <p:spPr>
          <a:xfrm>
            <a:off x="12567736" y="307235"/>
            <a:ext cx="660890" cy="800411"/>
          </a:xfrm>
          <a:prstGeom prst="rect">
            <a:avLst/>
          </a:prstGeom>
        </p:spPr>
      </p:pic>
      <p:sp>
        <p:nvSpPr>
          <p:cNvPr id="8" name="Title Placeholder 8">
            <a:extLst>
              <a:ext uri="{FF2B5EF4-FFF2-40B4-BE49-F238E27FC236}">
                <a16:creationId xmlns:a16="http://schemas.microsoft.com/office/drawing/2014/main" id="{C4C89988-8354-A8ED-8D1A-26502CDA8A58}"/>
              </a:ext>
            </a:extLst>
          </p:cNvPr>
          <p:cNvSpPr>
            <a:spLocks noGrp="1"/>
          </p:cNvSpPr>
          <p:nvPr>
            <p:ph type="title" hasCustomPrompt="1"/>
          </p:nvPr>
        </p:nvSpPr>
        <p:spPr>
          <a:xfrm>
            <a:off x="8202657" y="365127"/>
            <a:ext cx="3730626" cy="904875"/>
          </a:xfrm>
          <a:prstGeom prst="rect">
            <a:avLst/>
          </a:prstGeom>
        </p:spPr>
        <p:txBody>
          <a:bodyPr vert="horz" lIns="91440" tIns="45720" rIns="91440" bIns="45720" rtlCol="0" anchor="b">
            <a:noAutofit/>
          </a:bodyPr>
          <a:lstStyle>
            <a:lvl1pPr>
              <a:defRPr sz="2000" b="1" i="0">
                <a:solidFill>
                  <a:schemeClr val="tx2"/>
                </a:solidFill>
                <a:latin typeface="Barlow ExtraBold" pitchFamily="2" charset="77"/>
              </a:defRPr>
            </a:lvl1pPr>
          </a:lstStyle>
          <a:p>
            <a:r>
              <a:rPr lang="en-US" dirty="0"/>
              <a:t>TITLE HERE – TEXT SLIDE 1</a:t>
            </a:r>
          </a:p>
        </p:txBody>
      </p:sp>
      <p:sp>
        <p:nvSpPr>
          <p:cNvPr id="9" name="Content Placeholder 3">
            <a:extLst>
              <a:ext uri="{FF2B5EF4-FFF2-40B4-BE49-F238E27FC236}">
                <a16:creationId xmlns:a16="http://schemas.microsoft.com/office/drawing/2014/main" id="{9E7B6A6E-F35F-ADB3-21EB-8D8839039C54}"/>
              </a:ext>
            </a:extLst>
          </p:cNvPr>
          <p:cNvSpPr>
            <a:spLocks noGrp="1"/>
          </p:cNvSpPr>
          <p:nvPr>
            <p:ph sz="quarter" idx="11" hasCustomPrompt="1"/>
          </p:nvPr>
        </p:nvSpPr>
        <p:spPr>
          <a:xfrm>
            <a:off x="8202658" y="1447801"/>
            <a:ext cx="3730625" cy="5045071"/>
          </a:xfrm>
          <a:prstGeom prst="rect">
            <a:avLst/>
          </a:prstGeom>
        </p:spPr>
        <p:txBody>
          <a:bodyPr/>
          <a:lstStyle>
            <a:lvl1pPr>
              <a:defRPr sz="16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Content/text</a:t>
            </a:r>
          </a:p>
        </p:txBody>
      </p:sp>
    </p:spTree>
    <p:extLst>
      <p:ext uri="{BB962C8B-B14F-4D97-AF65-F5344CB8AC3E}">
        <p14:creationId xmlns:p14="http://schemas.microsoft.com/office/powerpoint/2010/main" val="3257327857"/>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4_Cover Slide 1 Navy">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B5058D-AD07-424F-8F97-D05609BD6E4E}"/>
              </a:ext>
            </a:extLst>
          </p:cNvPr>
          <p:cNvSpPr/>
          <p:nvPr userDrawn="1"/>
        </p:nvSpPr>
        <p:spPr>
          <a:xfrm>
            <a:off x="0" y="0"/>
            <a:ext cx="7948863"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2"/>
          <a:stretch>
            <a:fillRect/>
          </a:stretch>
        </p:blipFill>
        <p:spPr>
          <a:xfrm>
            <a:off x="12528279" y="1398557"/>
            <a:ext cx="737934" cy="879558"/>
          </a:xfrm>
          <a:prstGeom prst="rect">
            <a:avLst/>
          </a:prstGeom>
        </p:spPr>
      </p:pic>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3"/>
          <a:stretch>
            <a:fillRect/>
          </a:stretch>
        </p:blipFill>
        <p:spPr>
          <a:xfrm>
            <a:off x="12567736" y="307235"/>
            <a:ext cx="660890" cy="800411"/>
          </a:xfrm>
          <a:prstGeom prst="rect">
            <a:avLst/>
          </a:prstGeom>
        </p:spPr>
      </p:pic>
      <p:sp>
        <p:nvSpPr>
          <p:cNvPr id="8" name="Title Placeholder 8">
            <a:extLst>
              <a:ext uri="{FF2B5EF4-FFF2-40B4-BE49-F238E27FC236}">
                <a16:creationId xmlns:a16="http://schemas.microsoft.com/office/drawing/2014/main" id="{C4C89988-8354-A8ED-8D1A-26502CDA8A58}"/>
              </a:ext>
            </a:extLst>
          </p:cNvPr>
          <p:cNvSpPr>
            <a:spLocks noGrp="1"/>
          </p:cNvSpPr>
          <p:nvPr>
            <p:ph type="title" hasCustomPrompt="1"/>
          </p:nvPr>
        </p:nvSpPr>
        <p:spPr>
          <a:xfrm>
            <a:off x="8202657" y="365127"/>
            <a:ext cx="3730626" cy="904875"/>
          </a:xfrm>
          <a:prstGeom prst="rect">
            <a:avLst/>
          </a:prstGeom>
        </p:spPr>
        <p:txBody>
          <a:bodyPr vert="horz" lIns="91440" tIns="45720" rIns="91440" bIns="45720" rtlCol="0" anchor="b">
            <a:noAutofit/>
          </a:bodyPr>
          <a:lstStyle>
            <a:lvl1pPr>
              <a:defRPr sz="2000" b="1" i="0">
                <a:solidFill>
                  <a:schemeClr val="tx2"/>
                </a:solidFill>
                <a:latin typeface="Barlow ExtraBold" pitchFamily="2" charset="77"/>
              </a:defRPr>
            </a:lvl1pPr>
          </a:lstStyle>
          <a:p>
            <a:r>
              <a:rPr lang="en-US" dirty="0"/>
              <a:t>TITLE HERE – TEXT SLIDE 1</a:t>
            </a:r>
          </a:p>
        </p:txBody>
      </p:sp>
      <p:sp>
        <p:nvSpPr>
          <p:cNvPr id="9" name="Content Placeholder 3">
            <a:extLst>
              <a:ext uri="{FF2B5EF4-FFF2-40B4-BE49-F238E27FC236}">
                <a16:creationId xmlns:a16="http://schemas.microsoft.com/office/drawing/2014/main" id="{9E7B6A6E-F35F-ADB3-21EB-8D8839039C54}"/>
              </a:ext>
            </a:extLst>
          </p:cNvPr>
          <p:cNvSpPr>
            <a:spLocks noGrp="1"/>
          </p:cNvSpPr>
          <p:nvPr>
            <p:ph sz="quarter" idx="11" hasCustomPrompt="1"/>
          </p:nvPr>
        </p:nvSpPr>
        <p:spPr>
          <a:xfrm>
            <a:off x="8202658" y="1447801"/>
            <a:ext cx="3730625" cy="5045071"/>
          </a:xfrm>
          <a:prstGeom prst="rect">
            <a:avLst/>
          </a:prstGeom>
        </p:spPr>
        <p:txBody>
          <a:bodyPr/>
          <a:lstStyle>
            <a:lvl1pPr>
              <a:defRPr sz="16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Content/text</a:t>
            </a:r>
          </a:p>
        </p:txBody>
      </p:sp>
    </p:spTree>
    <p:extLst>
      <p:ext uri="{BB962C8B-B14F-4D97-AF65-F5344CB8AC3E}">
        <p14:creationId xmlns:p14="http://schemas.microsoft.com/office/powerpoint/2010/main" val="591262838"/>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5_Cover Slide 1 Navy">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B5058D-AD07-424F-8F97-D05609BD6E4E}"/>
              </a:ext>
            </a:extLst>
          </p:cNvPr>
          <p:cNvSpPr/>
          <p:nvPr userDrawn="1"/>
        </p:nvSpPr>
        <p:spPr>
          <a:xfrm>
            <a:off x="0" y="0"/>
            <a:ext cx="794886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2"/>
          <a:stretch>
            <a:fillRect/>
          </a:stretch>
        </p:blipFill>
        <p:spPr>
          <a:xfrm>
            <a:off x="12528279" y="1398557"/>
            <a:ext cx="737934" cy="879558"/>
          </a:xfrm>
          <a:prstGeom prst="rect">
            <a:avLst/>
          </a:prstGeom>
        </p:spPr>
      </p:pic>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3"/>
          <a:stretch>
            <a:fillRect/>
          </a:stretch>
        </p:blipFill>
        <p:spPr>
          <a:xfrm>
            <a:off x="12567736" y="307235"/>
            <a:ext cx="660890" cy="800411"/>
          </a:xfrm>
          <a:prstGeom prst="rect">
            <a:avLst/>
          </a:prstGeom>
        </p:spPr>
      </p:pic>
      <p:sp>
        <p:nvSpPr>
          <p:cNvPr id="8" name="Title Placeholder 8">
            <a:extLst>
              <a:ext uri="{FF2B5EF4-FFF2-40B4-BE49-F238E27FC236}">
                <a16:creationId xmlns:a16="http://schemas.microsoft.com/office/drawing/2014/main" id="{C4C89988-8354-A8ED-8D1A-26502CDA8A58}"/>
              </a:ext>
            </a:extLst>
          </p:cNvPr>
          <p:cNvSpPr>
            <a:spLocks noGrp="1"/>
          </p:cNvSpPr>
          <p:nvPr>
            <p:ph type="title" hasCustomPrompt="1"/>
          </p:nvPr>
        </p:nvSpPr>
        <p:spPr>
          <a:xfrm>
            <a:off x="8202657" y="365127"/>
            <a:ext cx="3730626" cy="904875"/>
          </a:xfrm>
          <a:prstGeom prst="rect">
            <a:avLst/>
          </a:prstGeom>
        </p:spPr>
        <p:txBody>
          <a:bodyPr vert="horz" lIns="91440" tIns="45720" rIns="91440" bIns="45720" rtlCol="0" anchor="b">
            <a:noAutofit/>
          </a:bodyPr>
          <a:lstStyle>
            <a:lvl1pPr>
              <a:defRPr sz="2000" b="1" i="0">
                <a:solidFill>
                  <a:schemeClr val="tx2"/>
                </a:solidFill>
                <a:latin typeface="Barlow ExtraBold" pitchFamily="2" charset="77"/>
              </a:defRPr>
            </a:lvl1pPr>
          </a:lstStyle>
          <a:p>
            <a:r>
              <a:rPr lang="en-US" dirty="0"/>
              <a:t>TITLE HERE – TEXT SLIDE 1</a:t>
            </a:r>
          </a:p>
        </p:txBody>
      </p:sp>
      <p:sp>
        <p:nvSpPr>
          <p:cNvPr id="9" name="Content Placeholder 3">
            <a:extLst>
              <a:ext uri="{FF2B5EF4-FFF2-40B4-BE49-F238E27FC236}">
                <a16:creationId xmlns:a16="http://schemas.microsoft.com/office/drawing/2014/main" id="{9E7B6A6E-F35F-ADB3-21EB-8D8839039C54}"/>
              </a:ext>
            </a:extLst>
          </p:cNvPr>
          <p:cNvSpPr>
            <a:spLocks noGrp="1"/>
          </p:cNvSpPr>
          <p:nvPr>
            <p:ph sz="quarter" idx="11" hasCustomPrompt="1"/>
          </p:nvPr>
        </p:nvSpPr>
        <p:spPr>
          <a:xfrm>
            <a:off x="8202658" y="1447801"/>
            <a:ext cx="3730625" cy="5045071"/>
          </a:xfrm>
          <a:prstGeom prst="rect">
            <a:avLst/>
          </a:prstGeom>
        </p:spPr>
        <p:txBody>
          <a:bodyPr/>
          <a:lstStyle>
            <a:lvl1pPr>
              <a:defRPr sz="16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Content/text</a:t>
            </a:r>
          </a:p>
        </p:txBody>
      </p:sp>
    </p:spTree>
    <p:extLst>
      <p:ext uri="{BB962C8B-B14F-4D97-AF65-F5344CB8AC3E}">
        <p14:creationId xmlns:p14="http://schemas.microsoft.com/office/powerpoint/2010/main" val="1614115873"/>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ext Slide 1 Nav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4E37B6A-2AF1-9745-9D77-337F08848F6E}"/>
              </a:ext>
            </a:extLst>
          </p:cNvPr>
          <p:cNvSpPr/>
          <p:nvPr userDrawn="1"/>
        </p:nvSpPr>
        <p:spPr>
          <a:xfrm>
            <a:off x="7948744" y="0"/>
            <a:ext cx="423845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3" name="Title Placeholder 8">
            <a:extLst>
              <a:ext uri="{FF2B5EF4-FFF2-40B4-BE49-F238E27FC236}">
                <a16:creationId xmlns:a16="http://schemas.microsoft.com/office/drawing/2014/main" id="{62FDD2A8-7019-6E58-F3D7-62DD5E015658}"/>
              </a:ext>
            </a:extLst>
          </p:cNvPr>
          <p:cNvSpPr>
            <a:spLocks noGrp="1"/>
          </p:cNvSpPr>
          <p:nvPr>
            <p:ph type="title" hasCustomPrompt="1"/>
          </p:nvPr>
        </p:nvSpPr>
        <p:spPr>
          <a:xfrm>
            <a:off x="8202657" y="365127"/>
            <a:ext cx="3730626" cy="904875"/>
          </a:xfrm>
          <a:prstGeom prst="rect">
            <a:avLst/>
          </a:prstGeom>
        </p:spPr>
        <p:txBody>
          <a:bodyPr vert="horz" lIns="91440" tIns="45720" rIns="91440" bIns="45720" rtlCol="0" anchor="b">
            <a:noAutofit/>
          </a:bodyPr>
          <a:lstStyle>
            <a:lvl1pPr>
              <a:defRPr sz="2000" b="1" i="0">
                <a:solidFill>
                  <a:schemeClr val="tx2"/>
                </a:solidFill>
                <a:latin typeface="Barlow ExtraBold" pitchFamily="2" charset="77"/>
              </a:defRPr>
            </a:lvl1pPr>
          </a:lstStyle>
          <a:p>
            <a:r>
              <a:rPr lang="en-US" dirty="0"/>
              <a:t>TITLE HERE – TEXT SLIDE 1</a:t>
            </a:r>
          </a:p>
        </p:txBody>
      </p:sp>
      <p:sp>
        <p:nvSpPr>
          <p:cNvPr id="4" name="Content Placeholder 3">
            <a:extLst>
              <a:ext uri="{FF2B5EF4-FFF2-40B4-BE49-F238E27FC236}">
                <a16:creationId xmlns:a16="http://schemas.microsoft.com/office/drawing/2014/main" id="{6005F3B3-3D64-6EB5-6A78-D58BA4AF23A6}"/>
              </a:ext>
            </a:extLst>
          </p:cNvPr>
          <p:cNvSpPr>
            <a:spLocks noGrp="1"/>
          </p:cNvSpPr>
          <p:nvPr>
            <p:ph sz="quarter" idx="11" hasCustomPrompt="1"/>
          </p:nvPr>
        </p:nvSpPr>
        <p:spPr>
          <a:xfrm>
            <a:off x="8202658" y="1447802"/>
            <a:ext cx="3730625" cy="4605866"/>
          </a:xfrm>
          <a:prstGeom prst="rect">
            <a:avLst/>
          </a:prstGeom>
        </p:spPr>
        <p:txBody>
          <a:bodyPr/>
          <a:lstStyle>
            <a:lvl1pPr>
              <a:defRPr sz="16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Content/text</a:t>
            </a:r>
          </a:p>
        </p:txBody>
      </p:sp>
      <p:sp>
        <p:nvSpPr>
          <p:cNvPr id="5" name="Footer Placeholder 7">
            <a:extLst>
              <a:ext uri="{FF2B5EF4-FFF2-40B4-BE49-F238E27FC236}">
                <a16:creationId xmlns:a16="http://schemas.microsoft.com/office/drawing/2014/main" id="{3B70CE75-9279-0006-7542-1C2372FD1BDE}"/>
              </a:ext>
            </a:extLst>
          </p:cNvPr>
          <p:cNvSpPr>
            <a:spLocks noGrp="1"/>
          </p:cNvSpPr>
          <p:nvPr>
            <p:ph type="ftr" sz="quarter" idx="3"/>
          </p:nvPr>
        </p:nvSpPr>
        <p:spPr>
          <a:xfrm>
            <a:off x="8190374" y="6263148"/>
            <a:ext cx="3730627" cy="458162"/>
          </a:xfrm>
          <a:prstGeom prst="rect">
            <a:avLst/>
          </a:prstGeom>
        </p:spPr>
        <p:txBody>
          <a:bodyPr vert="horz" lIns="91440" tIns="45720" rIns="91440" bIns="45720" rtlCol="0" anchor="b"/>
          <a:lstStyle>
            <a:lvl1pPr algn="r">
              <a:defRPr sz="1200" b="0" i="0">
                <a:solidFill>
                  <a:schemeClr val="tx1"/>
                </a:solidFill>
                <a:latin typeface="Barlow Light" pitchFamily="2" charset="77"/>
              </a:defRPr>
            </a:lvl1pPr>
          </a:lstStyle>
          <a:p>
            <a:r>
              <a:rPr lang="en-US" dirty="0"/>
              <a:t>Date</a:t>
            </a:r>
          </a:p>
          <a:p>
            <a:r>
              <a:rPr lang="en-US" dirty="0"/>
              <a:t>Security Marking</a:t>
            </a:r>
          </a:p>
        </p:txBody>
      </p:sp>
    </p:spTree>
    <p:extLst>
      <p:ext uri="{BB962C8B-B14F-4D97-AF65-F5344CB8AC3E}">
        <p14:creationId xmlns:p14="http://schemas.microsoft.com/office/powerpoint/2010/main" val="3423824050"/>
      </p:ext>
    </p:extLst>
  </p:cSld>
  <p:clrMapOvr>
    <a:masterClrMapping/>
  </p:clrMapOvr>
  <p:transition spd="slow">
    <p:push/>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ext Slide 1 Ensig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4E37B6A-2AF1-9745-9D77-337F08848F6E}"/>
              </a:ext>
            </a:extLst>
          </p:cNvPr>
          <p:cNvSpPr/>
          <p:nvPr userDrawn="1"/>
        </p:nvSpPr>
        <p:spPr>
          <a:xfrm>
            <a:off x="7948744" y="0"/>
            <a:ext cx="423845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3" name="Title Placeholder 8">
            <a:extLst>
              <a:ext uri="{FF2B5EF4-FFF2-40B4-BE49-F238E27FC236}">
                <a16:creationId xmlns:a16="http://schemas.microsoft.com/office/drawing/2014/main" id="{1297734D-B749-9E9B-AEA6-3E76F821B940}"/>
              </a:ext>
            </a:extLst>
          </p:cNvPr>
          <p:cNvSpPr>
            <a:spLocks noGrp="1"/>
          </p:cNvSpPr>
          <p:nvPr>
            <p:ph type="title" hasCustomPrompt="1"/>
          </p:nvPr>
        </p:nvSpPr>
        <p:spPr>
          <a:xfrm>
            <a:off x="8202657" y="365127"/>
            <a:ext cx="3730626" cy="904875"/>
          </a:xfrm>
          <a:prstGeom prst="rect">
            <a:avLst/>
          </a:prstGeom>
        </p:spPr>
        <p:txBody>
          <a:bodyPr vert="horz" lIns="91440" tIns="45720" rIns="91440" bIns="45720" rtlCol="0" anchor="b">
            <a:noAutofit/>
          </a:bodyPr>
          <a:lstStyle>
            <a:lvl1pPr>
              <a:defRPr sz="2000" b="1" i="0">
                <a:solidFill>
                  <a:schemeClr val="bg2"/>
                </a:solidFill>
                <a:latin typeface="Barlow ExtraBold" pitchFamily="2" charset="77"/>
              </a:defRPr>
            </a:lvl1pPr>
          </a:lstStyle>
          <a:p>
            <a:r>
              <a:rPr lang="en-US" dirty="0"/>
              <a:t>TITLE HERE – TEXT SLIDE 1</a:t>
            </a:r>
          </a:p>
        </p:txBody>
      </p:sp>
      <p:sp>
        <p:nvSpPr>
          <p:cNvPr id="4" name="Content Placeholder 3">
            <a:extLst>
              <a:ext uri="{FF2B5EF4-FFF2-40B4-BE49-F238E27FC236}">
                <a16:creationId xmlns:a16="http://schemas.microsoft.com/office/drawing/2014/main" id="{AFE4A772-42A4-2813-006C-4FB8F0F0F36F}"/>
              </a:ext>
            </a:extLst>
          </p:cNvPr>
          <p:cNvSpPr>
            <a:spLocks noGrp="1"/>
          </p:cNvSpPr>
          <p:nvPr>
            <p:ph sz="quarter" idx="11" hasCustomPrompt="1"/>
          </p:nvPr>
        </p:nvSpPr>
        <p:spPr>
          <a:xfrm>
            <a:off x="8202658" y="1447802"/>
            <a:ext cx="3730625" cy="4605866"/>
          </a:xfrm>
          <a:prstGeom prst="rect">
            <a:avLst/>
          </a:prstGeom>
        </p:spPr>
        <p:txBody>
          <a:bodyPr/>
          <a:lstStyle>
            <a:lvl1pPr>
              <a:defRPr sz="16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Content/text</a:t>
            </a:r>
          </a:p>
        </p:txBody>
      </p:sp>
      <p:sp>
        <p:nvSpPr>
          <p:cNvPr id="5" name="Footer Placeholder 7">
            <a:extLst>
              <a:ext uri="{FF2B5EF4-FFF2-40B4-BE49-F238E27FC236}">
                <a16:creationId xmlns:a16="http://schemas.microsoft.com/office/drawing/2014/main" id="{41CF60A1-7EC0-1CE1-EE4B-9B18BA51EEE3}"/>
              </a:ext>
            </a:extLst>
          </p:cNvPr>
          <p:cNvSpPr>
            <a:spLocks noGrp="1"/>
          </p:cNvSpPr>
          <p:nvPr>
            <p:ph type="ftr" sz="quarter" idx="3"/>
          </p:nvPr>
        </p:nvSpPr>
        <p:spPr>
          <a:xfrm>
            <a:off x="8190374" y="6263148"/>
            <a:ext cx="3730627" cy="458162"/>
          </a:xfrm>
          <a:prstGeom prst="rect">
            <a:avLst/>
          </a:prstGeom>
        </p:spPr>
        <p:txBody>
          <a:bodyPr vert="horz" lIns="91440" tIns="45720" rIns="91440" bIns="45720" rtlCol="0" anchor="b"/>
          <a:lstStyle>
            <a:lvl1pPr algn="r">
              <a:defRPr sz="1200" b="0" i="0">
                <a:solidFill>
                  <a:schemeClr val="tx1"/>
                </a:solidFill>
                <a:latin typeface="Barlow Light" pitchFamily="2" charset="77"/>
              </a:defRPr>
            </a:lvl1pPr>
          </a:lstStyle>
          <a:p>
            <a:r>
              <a:rPr lang="en-US" dirty="0"/>
              <a:t>Date</a:t>
            </a:r>
          </a:p>
          <a:p>
            <a:r>
              <a:rPr lang="en-US" dirty="0"/>
              <a:t>Security Marking</a:t>
            </a:r>
          </a:p>
        </p:txBody>
      </p:sp>
    </p:spTree>
    <p:extLst>
      <p:ext uri="{BB962C8B-B14F-4D97-AF65-F5344CB8AC3E}">
        <p14:creationId xmlns:p14="http://schemas.microsoft.com/office/powerpoint/2010/main" val="1018881143"/>
      </p:ext>
    </p:extLst>
  </p:cSld>
  <p:clrMapOvr>
    <a:masterClrMapping/>
  </p:clrMapOvr>
  <p:transition spd="slow">
    <p:push/>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ext Slide 1 Lifesaving">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4E37B6A-2AF1-9745-9D77-337F08848F6E}"/>
              </a:ext>
            </a:extLst>
          </p:cNvPr>
          <p:cNvSpPr/>
          <p:nvPr userDrawn="1"/>
        </p:nvSpPr>
        <p:spPr>
          <a:xfrm>
            <a:off x="7948744" y="0"/>
            <a:ext cx="423845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2" name="Footer Placeholder 7">
            <a:extLst>
              <a:ext uri="{FF2B5EF4-FFF2-40B4-BE49-F238E27FC236}">
                <a16:creationId xmlns:a16="http://schemas.microsoft.com/office/drawing/2014/main" id="{E775B0AD-50C2-9921-9EAB-1947A803FC17}"/>
              </a:ext>
            </a:extLst>
          </p:cNvPr>
          <p:cNvSpPr>
            <a:spLocks noGrp="1"/>
          </p:cNvSpPr>
          <p:nvPr>
            <p:ph type="ftr" sz="quarter" idx="3"/>
          </p:nvPr>
        </p:nvSpPr>
        <p:spPr>
          <a:xfrm>
            <a:off x="7948864" y="6263148"/>
            <a:ext cx="3972138" cy="458162"/>
          </a:xfrm>
          <a:prstGeom prst="rect">
            <a:avLst/>
          </a:prstGeom>
        </p:spPr>
        <p:txBody>
          <a:bodyPr vert="horz" lIns="91440" tIns="45720" rIns="91440" bIns="45720" rtlCol="0" anchor="b"/>
          <a:lstStyle>
            <a:lvl1pPr algn="r">
              <a:defRPr sz="1200" b="0" i="0">
                <a:solidFill>
                  <a:schemeClr val="tx1"/>
                </a:solidFill>
                <a:latin typeface="Barlow Light" pitchFamily="2" charset="77"/>
              </a:defRPr>
            </a:lvl1pPr>
          </a:lstStyle>
          <a:p>
            <a:r>
              <a:rPr lang="en-US" dirty="0"/>
              <a:t>Date</a:t>
            </a:r>
          </a:p>
          <a:p>
            <a:r>
              <a:rPr lang="en-US" dirty="0"/>
              <a:t>Security Marking</a:t>
            </a:r>
          </a:p>
        </p:txBody>
      </p:sp>
      <p:sp>
        <p:nvSpPr>
          <p:cNvPr id="3" name="Title Placeholder 8">
            <a:extLst>
              <a:ext uri="{FF2B5EF4-FFF2-40B4-BE49-F238E27FC236}">
                <a16:creationId xmlns:a16="http://schemas.microsoft.com/office/drawing/2014/main" id="{BF32355C-2C66-A1B9-51B8-94FFCDB54A34}"/>
              </a:ext>
            </a:extLst>
          </p:cNvPr>
          <p:cNvSpPr>
            <a:spLocks noGrp="1"/>
          </p:cNvSpPr>
          <p:nvPr>
            <p:ph type="title" hasCustomPrompt="1"/>
          </p:nvPr>
        </p:nvSpPr>
        <p:spPr>
          <a:xfrm>
            <a:off x="8202657" y="365127"/>
            <a:ext cx="3730626" cy="904875"/>
          </a:xfrm>
          <a:prstGeom prst="rect">
            <a:avLst/>
          </a:prstGeom>
        </p:spPr>
        <p:txBody>
          <a:bodyPr vert="horz" lIns="91440" tIns="45720" rIns="91440" bIns="45720" rtlCol="0" anchor="b">
            <a:noAutofit/>
          </a:bodyPr>
          <a:lstStyle>
            <a:lvl1pPr>
              <a:defRPr sz="2000" b="1" i="0">
                <a:solidFill>
                  <a:schemeClr val="accent6"/>
                </a:solidFill>
                <a:latin typeface="Barlow ExtraBold" pitchFamily="2" charset="77"/>
              </a:defRPr>
            </a:lvl1pPr>
          </a:lstStyle>
          <a:p>
            <a:r>
              <a:rPr lang="en-US" dirty="0"/>
              <a:t>TITLE HERE – TEXT SLIDE 1</a:t>
            </a:r>
          </a:p>
        </p:txBody>
      </p:sp>
      <p:sp>
        <p:nvSpPr>
          <p:cNvPr id="4" name="Content Placeholder 3">
            <a:extLst>
              <a:ext uri="{FF2B5EF4-FFF2-40B4-BE49-F238E27FC236}">
                <a16:creationId xmlns:a16="http://schemas.microsoft.com/office/drawing/2014/main" id="{31243D09-87C5-6267-2B6E-97C6770CEEBB}"/>
              </a:ext>
            </a:extLst>
          </p:cNvPr>
          <p:cNvSpPr>
            <a:spLocks noGrp="1"/>
          </p:cNvSpPr>
          <p:nvPr>
            <p:ph sz="quarter" idx="11" hasCustomPrompt="1"/>
          </p:nvPr>
        </p:nvSpPr>
        <p:spPr>
          <a:xfrm>
            <a:off x="8202658" y="1447802"/>
            <a:ext cx="3730625" cy="4605866"/>
          </a:xfrm>
          <a:prstGeom prst="rect">
            <a:avLst/>
          </a:prstGeom>
        </p:spPr>
        <p:txBody>
          <a:bodyPr/>
          <a:lstStyle>
            <a:lvl1pPr>
              <a:defRPr sz="16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Content/text</a:t>
            </a:r>
          </a:p>
        </p:txBody>
      </p:sp>
      <p:sp>
        <p:nvSpPr>
          <p:cNvPr id="5" name="Footer Placeholder 7">
            <a:extLst>
              <a:ext uri="{FF2B5EF4-FFF2-40B4-BE49-F238E27FC236}">
                <a16:creationId xmlns:a16="http://schemas.microsoft.com/office/drawing/2014/main" id="{EC2FBEFE-8069-EFF7-F97B-51D54A6586E5}"/>
              </a:ext>
            </a:extLst>
          </p:cNvPr>
          <p:cNvSpPr txBox="1">
            <a:spLocks/>
          </p:cNvSpPr>
          <p:nvPr userDrawn="1"/>
        </p:nvSpPr>
        <p:spPr>
          <a:xfrm>
            <a:off x="8190374" y="6263148"/>
            <a:ext cx="3730627" cy="458162"/>
          </a:xfrm>
          <a:prstGeom prst="rect">
            <a:avLst/>
          </a:prstGeom>
        </p:spPr>
        <p:txBody>
          <a:bodyPr vert="horz" lIns="91440" tIns="45720" rIns="91440" bIns="45720" rtlCol="0" anchor="b"/>
          <a:lstStyle>
            <a:defPPr>
              <a:defRPr lang="en-US"/>
            </a:defPPr>
            <a:lvl1pPr marL="0" algn="r" defTabSz="914400" rtl="0" eaLnBrk="1" latinLnBrk="0" hangingPunct="1">
              <a:defRPr sz="1200" b="0" i="0" kern="1200">
                <a:solidFill>
                  <a:schemeClr val="tx1"/>
                </a:solidFill>
                <a:latin typeface="Barlow Ligh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Date</a:t>
            </a:r>
          </a:p>
          <a:p>
            <a:r>
              <a:rPr lang="en-US"/>
              <a:t>Security Marking</a:t>
            </a:r>
            <a:endParaRPr lang="en-US" dirty="0"/>
          </a:p>
        </p:txBody>
      </p:sp>
    </p:spTree>
    <p:extLst>
      <p:ext uri="{BB962C8B-B14F-4D97-AF65-F5344CB8AC3E}">
        <p14:creationId xmlns:p14="http://schemas.microsoft.com/office/powerpoint/2010/main" val="3155990279"/>
      </p:ext>
    </p:extLst>
  </p:cSld>
  <p:clrMapOvr>
    <a:masterClrMapping/>
  </p:clrMapOvr>
  <p:transition spd="slow">
    <p:push/>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ext Slide 1 Rada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4E37B6A-2AF1-9745-9D77-337F08848F6E}"/>
              </a:ext>
            </a:extLst>
          </p:cNvPr>
          <p:cNvSpPr/>
          <p:nvPr userDrawn="1"/>
        </p:nvSpPr>
        <p:spPr>
          <a:xfrm>
            <a:off x="7948744" y="0"/>
            <a:ext cx="423845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16" name="Title Placeholder 8">
            <a:extLst>
              <a:ext uri="{FF2B5EF4-FFF2-40B4-BE49-F238E27FC236}">
                <a16:creationId xmlns:a16="http://schemas.microsoft.com/office/drawing/2014/main" id="{EFD6B315-06DE-4F44-8E35-ABB1AFE76B9F}"/>
              </a:ext>
            </a:extLst>
          </p:cNvPr>
          <p:cNvSpPr>
            <a:spLocks noGrp="1"/>
          </p:cNvSpPr>
          <p:nvPr>
            <p:ph type="title" hasCustomPrompt="1"/>
          </p:nvPr>
        </p:nvSpPr>
        <p:spPr>
          <a:xfrm>
            <a:off x="8202657" y="365127"/>
            <a:ext cx="3730626" cy="904875"/>
          </a:xfrm>
          <a:prstGeom prst="rect">
            <a:avLst/>
          </a:prstGeom>
        </p:spPr>
        <p:txBody>
          <a:bodyPr vert="horz" lIns="91440" tIns="45720" rIns="91440" bIns="45720" rtlCol="0" anchor="b">
            <a:noAutofit/>
          </a:bodyPr>
          <a:lstStyle>
            <a:lvl1pPr>
              <a:defRPr sz="2000" b="1" i="0">
                <a:solidFill>
                  <a:schemeClr val="accent4"/>
                </a:solidFill>
                <a:latin typeface="Barlow ExtraBold" pitchFamily="2" charset="77"/>
              </a:defRPr>
            </a:lvl1pPr>
          </a:lstStyle>
          <a:p>
            <a:r>
              <a:rPr lang="en-US" dirty="0"/>
              <a:t>TITLE HERE – TEXT SLIDE 1</a:t>
            </a:r>
          </a:p>
        </p:txBody>
      </p:sp>
      <p:sp>
        <p:nvSpPr>
          <p:cNvPr id="15" name="Content Placeholder 3">
            <a:extLst>
              <a:ext uri="{FF2B5EF4-FFF2-40B4-BE49-F238E27FC236}">
                <a16:creationId xmlns:a16="http://schemas.microsoft.com/office/drawing/2014/main" id="{0AB44F70-2745-8C49-A011-BF9F45A44CCB}"/>
              </a:ext>
            </a:extLst>
          </p:cNvPr>
          <p:cNvSpPr>
            <a:spLocks noGrp="1"/>
          </p:cNvSpPr>
          <p:nvPr>
            <p:ph sz="quarter" idx="11" hasCustomPrompt="1"/>
          </p:nvPr>
        </p:nvSpPr>
        <p:spPr>
          <a:xfrm>
            <a:off x="8202658" y="1447802"/>
            <a:ext cx="3730625" cy="4605866"/>
          </a:xfrm>
          <a:prstGeom prst="rect">
            <a:avLst/>
          </a:prstGeom>
        </p:spPr>
        <p:txBody>
          <a:bodyPr/>
          <a:lstStyle>
            <a:lvl1pPr>
              <a:defRPr sz="16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Content/text</a:t>
            </a:r>
          </a:p>
        </p:txBody>
      </p:sp>
      <p:sp>
        <p:nvSpPr>
          <p:cNvPr id="2" name="Footer Placeholder 7">
            <a:extLst>
              <a:ext uri="{FF2B5EF4-FFF2-40B4-BE49-F238E27FC236}">
                <a16:creationId xmlns:a16="http://schemas.microsoft.com/office/drawing/2014/main" id="{1E23A90C-41D2-F01E-4051-DB3318260552}"/>
              </a:ext>
            </a:extLst>
          </p:cNvPr>
          <p:cNvSpPr>
            <a:spLocks noGrp="1"/>
          </p:cNvSpPr>
          <p:nvPr>
            <p:ph type="ftr" sz="quarter" idx="3"/>
          </p:nvPr>
        </p:nvSpPr>
        <p:spPr>
          <a:xfrm>
            <a:off x="8190374" y="6263148"/>
            <a:ext cx="3730627" cy="458162"/>
          </a:xfrm>
          <a:prstGeom prst="rect">
            <a:avLst/>
          </a:prstGeom>
        </p:spPr>
        <p:txBody>
          <a:bodyPr vert="horz" lIns="91440" tIns="45720" rIns="91440" bIns="45720" rtlCol="0" anchor="b"/>
          <a:lstStyle>
            <a:lvl1pPr algn="r">
              <a:defRPr sz="1200" b="0" i="0">
                <a:solidFill>
                  <a:schemeClr val="tx1"/>
                </a:solidFill>
                <a:latin typeface="Barlow Light" pitchFamily="2" charset="77"/>
              </a:defRPr>
            </a:lvl1pPr>
          </a:lstStyle>
          <a:p>
            <a:r>
              <a:rPr lang="en-US" dirty="0"/>
              <a:t>Date</a:t>
            </a:r>
          </a:p>
          <a:p>
            <a:r>
              <a:rPr lang="en-US" dirty="0"/>
              <a:t>Security Marking</a:t>
            </a:r>
          </a:p>
        </p:txBody>
      </p:sp>
    </p:spTree>
    <p:extLst>
      <p:ext uri="{BB962C8B-B14F-4D97-AF65-F5344CB8AC3E}">
        <p14:creationId xmlns:p14="http://schemas.microsoft.com/office/powerpoint/2010/main" val="3022343647"/>
      </p:ext>
    </p:extLst>
  </p:cSld>
  <p:clrMapOvr>
    <a:masterClrMapping/>
  </p:clrMapOvr>
  <p:transition spd="slow">
    <p:push/>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ext Slide 1 Commando">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4E37B6A-2AF1-9745-9D77-337F08848F6E}"/>
              </a:ext>
            </a:extLst>
          </p:cNvPr>
          <p:cNvSpPr/>
          <p:nvPr userDrawn="1"/>
        </p:nvSpPr>
        <p:spPr>
          <a:xfrm>
            <a:off x="7948744" y="0"/>
            <a:ext cx="423845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3" name="Title Placeholder 8">
            <a:extLst>
              <a:ext uri="{FF2B5EF4-FFF2-40B4-BE49-F238E27FC236}">
                <a16:creationId xmlns:a16="http://schemas.microsoft.com/office/drawing/2014/main" id="{C1DF1E04-3C66-4430-26BE-20394EC002EF}"/>
              </a:ext>
            </a:extLst>
          </p:cNvPr>
          <p:cNvSpPr>
            <a:spLocks noGrp="1"/>
          </p:cNvSpPr>
          <p:nvPr>
            <p:ph type="title" hasCustomPrompt="1"/>
          </p:nvPr>
        </p:nvSpPr>
        <p:spPr>
          <a:xfrm>
            <a:off x="8202657" y="365127"/>
            <a:ext cx="3730626" cy="904875"/>
          </a:xfrm>
          <a:prstGeom prst="rect">
            <a:avLst/>
          </a:prstGeom>
        </p:spPr>
        <p:txBody>
          <a:bodyPr vert="horz" lIns="91440" tIns="45720" rIns="91440" bIns="45720" rtlCol="0" anchor="b">
            <a:noAutofit/>
          </a:bodyPr>
          <a:lstStyle>
            <a:lvl1pPr>
              <a:defRPr sz="2000" b="1" i="0">
                <a:solidFill>
                  <a:schemeClr val="accent3"/>
                </a:solidFill>
                <a:latin typeface="Barlow ExtraBold" pitchFamily="2" charset="77"/>
              </a:defRPr>
            </a:lvl1pPr>
          </a:lstStyle>
          <a:p>
            <a:r>
              <a:rPr lang="en-US" dirty="0"/>
              <a:t>TITLE HERE – TEXT SLIDE 1</a:t>
            </a:r>
          </a:p>
        </p:txBody>
      </p:sp>
      <p:sp>
        <p:nvSpPr>
          <p:cNvPr id="4" name="Content Placeholder 3">
            <a:extLst>
              <a:ext uri="{FF2B5EF4-FFF2-40B4-BE49-F238E27FC236}">
                <a16:creationId xmlns:a16="http://schemas.microsoft.com/office/drawing/2014/main" id="{3CD47F4A-9D0E-5624-78B9-A20B22FEACEB}"/>
              </a:ext>
            </a:extLst>
          </p:cNvPr>
          <p:cNvSpPr>
            <a:spLocks noGrp="1"/>
          </p:cNvSpPr>
          <p:nvPr>
            <p:ph sz="quarter" idx="11" hasCustomPrompt="1"/>
          </p:nvPr>
        </p:nvSpPr>
        <p:spPr>
          <a:xfrm>
            <a:off x="8202658" y="1447802"/>
            <a:ext cx="3730625" cy="4605866"/>
          </a:xfrm>
          <a:prstGeom prst="rect">
            <a:avLst/>
          </a:prstGeom>
        </p:spPr>
        <p:txBody>
          <a:bodyPr/>
          <a:lstStyle>
            <a:lvl1pPr>
              <a:defRPr sz="16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Content/text</a:t>
            </a:r>
          </a:p>
        </p:txBody>
      </p:sp>
      <p:sp>
        <p:nvSpPr>
          <p:cNvPr id="5" name="Footer Placeholder 7">
            <a:extLst>
              <a:ext uri="{FF2B5EF4-FFF2-40B4-BE49-F238E27FC236}">
                <a16:creationId xmlns:a16="http://schemas.microsoft.com/office/drawing/2014/main" id="{F4171DAE-BCC1-0126-811B-137BBA6DEA7D}"/>
              </a:ext>
            </a:extLst>
          </p:cNvPr>
          <p:cNvSpPr>
            <a:spLocks noGrp="1"/>
          </p:cNvSpPr>
          <p:nvPr>
            <p:ph type="ftr" sz="quarter" idx="3"/>
          </p:nvPr>
        </p:nvSpPr>
        <p:spPr>
          <a:xfrm>
            <a:off x="8190374" y="6263148"/>
            <a:ext cx="3730627" cy="458162"/>
          </a:xfrm>
          <a:prstGeom prst="rect">
            <a:avLst/>
          </a:prstGeom>
        </p:spPr>
        <p:txBody>
          <a:bodyPr vert="horz" lIns="91440" tIns="45720" rIns="91440" bIns="45720" rtlCol="0" anchor="b"/>
          <a:lstStyle>
            <a:lvl1pPr algn="r">
              <a:defRPr sz="1200" b="0" i="0">
                <a:solidFill>
                  <a:schemeClr val="tx1"/>
                </a:solidFill>
                <a:latin typeface="Barlow Light" pitchFamily="2" charset="77"/>
              </a:defRPr>
            </a:lvl1pPr>
          </a:lstStyle>
          <a:p>
            <a:r>
              <a:rPr lang="en-US" dirty="0"/>
              <a:t>Date</a:t>
            </a:r>
          </a:p>
          <a:p>
            <a:r>
              <a:rPr lang="en-US" dirty="0"/>
              <a:t>Security Marking</a:t>
            </a:r>
          </a:p>
        </p:txBody>
      </p:sp>
    </p:spTree>
    <p:extLst>
      <p:ext uri="{BB962C8B-B14F-4D97-AF65-F5344CB8AC3E}">
        <p14:creationId xmlns:p14="http://schemas.microsoft.com/office/powerpoint/2010/main" val="1741251328"/>
      </p:ext>
    </p:extLst>
  </p:cSld>
  <p:clrMapOvr>
    <a:masterClrMapping/>
  </p:clrMapOvr>
  <p:transition spd="slow">
    <p:push/>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ext Slide 1 Warning">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4E37B6A-2AF1-9745-9D77-337F08848F6E}"/>
              </a:ext>
            </a:extLst>
          </p:cNvPr>
          <p:cNvSpPr/>
          <p:nvPr userDrawn="1"/>
        </p:nvSpPr>
        <p:spPr>
          <a:xfrm>
            <a:off x="7948744" y="0"/>
            <a:ext cx="423845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3" name="Title Placeholder 8">
            <a:extLst>
              <a:ext uri="{FF2B5EF4-FFF2-40B4-BE49-F238E27FC236}">
                <a16:creationId xmlns:a16="http://schemas.microsoft.com/office/drawing/2014/main" id="{3A1E724C-B527-E2E1-4E4E-8588E2A254E0}"/>
              </a:ext>
            </a:extLst>
          </p:cNvPr>
          <p:cNvSpPr>
            <a:spLocks noGrp="1"/>
          </p:cNvSpPr>
          <p:nvPr>
            <p:ph type="title" hasCustomPrompt="1"/>
          </p:nvPr>
        </p:nvSpPr>
        <p:spPr>
          <a:xfrm>
            <a:off x="8202657" y="365127"/>
            <a:ext cx="3730626" cy="904875"/>
          </a:xfrm>
          <a:prstGeom prst="rect">
            <a:avLst/>
          </a:prstGeom>
        </p:spPr>
        <p:txBody>
          <a:bodyPr vert="horz" lIns="91440" tIns="45720" rIns="91440" bIns="45720" rtlCol="0" anchor="b">
            <a:noAutofit/>
          </a:bodyPr>
          <a:lstStyle>
            <a:lvl1pPr>
              <a:defRPr sz="2000" b="1" i="0">
                <a:solidFill>
                  <a:schemeClr val="accent2"/>
                </a:solidFill>
                <a:latin typeface="Barlow ExtraBold" pitchFamily="2" charset="77"/>
              </a:defRPr>
            </a:lvl1pPr>
          </a:lstStyle>
          <a:p>
            <a:r>
              <a:rPr lang="en-US" dirty="0"/>
              <a:t>TITLE HERE – TEXT SLIDE 1</a:t>
            </a:r>
          </a:p>
        </p:txBody>
      </p:sp>
      <p:sp>
        <p:nvSpPr>
          <p:cNvPr id="4" name="Content Placeholder 3">
            <a:extLst>
              <a:ext uri="{FF2B5EF4-FFF2-40B4-BE49-F238E27FC236}">
                <a16:creationId xmlns:a16="http://schemas.microsoft.com/office/drawing/2014/main" id="{2E76454C-891B-03C2-BDD2-2BECD97754DB}"/>
              </a:ext>
            </a:extLst>
          </p:cNvPr>
          <p:cNvSpPr>
            <a:spLocks noGrp="1"/>
          </p:cNvSpPr>
          <p:nvPr>
            <p:ph sz="quarter" idx="11" hasCustomPrompt="1"/>
          </p:nvPr>
        </p:nvSpPr>
        <p:spPr>
          <a:xfrm>
            <a:off x="8202658" y="1447802"/>
            <a:ext cx="3730625" cy="4605866"/>
          </a:xfrm>
          <a:prstGeom prst="rect">
            <a:avLst/>
          </a:prstGeom>
        </p:spPr>
        <p:txBody>
          <a:bodyPr/>
          <a:lstStyle>
            <a:lvl1pPr>
              <a:defRPr sz="16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Content/text</a:t>
            </a:r>
          </a:p>
        </p:txBody>
      </p:sp>
      <p:sp>
        <p:nvSpPr>
          <p:cNvPr id="5" name="Footer Placeholder 7">
            <a:extLst>
              <a:ext uri="{FF2B5EF4-FFF2-40B4-BE49-F238E27FC236}">
                <a16:creationId xmlns:a16="http://schemas.microsoft.com/office/drawing/2014/main" id="{7623DC5C-14D9-08FF-6A2C-59B7A5678AA2}"/>
              </a:ext>
            </a:extLst>
          </p:cNvPr>
          <p:cNvSpPr>
            <a:spLocks noGrp="1"/>
          </p:cNvSpPr>
          <p:nvPr>
            <p:ph type="ftr" sz="quarter" idx="3"/>
          </p:nvPr>
        </p:nvSpPr>
        <p:spPr>
          <a:xfrm>
            <a:off x="8190374" y="6263148"/>
            <a:ext cx="3730627" cy="458162"/>
          </a:xfrm>
          <a:prstGeom prst="rect">
            <a:avLst/>
          </a:prstGeom>
        </p:spPr>
        <p:txBody>
          <a:bodyPr vert="horz" lIns="91440" tIns="45720" rIns="91440" bIns="45720" rtlCol="0" anchor="b"/>
          <a:lstStyle>
            <a:lvl1pPr algn="r">
              <a:defRPr sz="1200" b="0" i="0">
                <a:solidFill>
                  <a:schemeClr val="tx1"/>
                </a:solidFill>
                <a:latin typeface="Barlow Light" pitchFamily="2" charset="77"/>
              </a:defRPr>
            </a:lvl1pPr>
          </a:lstStyle>
          <a:p>
            <a:r>
              <a:rPr lang="en-US" dirty="0"/>
              <a:t>Date</a:t>
            </a:r>
          </a:p>
          <a:p>
            <a:r>
              <a:rPr lang="en-US" dirty="0"/>
              <a:t>Security Marking</a:t>
            </a:r>
          </a:p>
        </p:txBody>
      </p:sp>
    </p:spTree>
    <p:extLst>
      <p:ext uri="{BB962C8B-B14F-4D97-AF65-F5344CB8AC3E}">
        <p14:creationId xmlns:p14="http://schemas.microsoft.com/office/powerpoint/2010/main" val="2013132111"/>
      </p:ext>
    </p:extLst>
  </p:cSld>
  <p:clrMapOvr>
    <a:masterClrMapping/>
  </p:clrMapOvr>
  <p:transition spd="slow">
    <p:push/>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ext Slide 2 Navy">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4C30C32-D29B-1714-12E6-CC83BE95A6CB}"/>
              </a:ext>
            </a:extLst>
          </p:cNvPr>
          <p:cNvSpPr/>
          <p:nvPr userDrawn="1"/>
        </p:nvSpPr>
        <p:spPr>
          <a:xfrm>
            <a:off x="0" y="0"/>
            <a:ext cx="12187199" cy="2286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16" name="Title Placeholder 8">
            <a:extLst>
              <a:ext uri="{FF2B5EF4-FFF2-40B4-BE49-F238E27FC236}">
                <a16:creationId xmlns:a16="http://schemas.microsoft.com/office/drawing/2014/main" id="{EFD6B315-06DE-4F44-8E35-ABB1AFE76B9F}"/>
              </a:ext>
            </a:extLst>
          </p:cNvPr>
          <p:cNvSpPr>
            <a:spLocks noGrp="1"/>
          </p:cNvSpPr>
          <p:nvPr>
            <p:ph type="title" hasCustomPrompt="1"/>
          </p:nvPr>
        </p:nvSpPr>
        <p:spPr>
          <a:xfrm>
            <a:off x="271003" y="153860"/>
            <a:ext cx="11649995" cy="1954340"/>
          </a:xfrm>
          <a:prstGeom prst="rect">
            <a:avLst/>
          </a:prstGeom>
        </p:spPr>
        <p:txBody>
          <a:bodyPr vert="horz" lIns="180000" tIns="45720" rIns="180000" bIns="45720" rtlCol="0" anchor="b">
            <a:normAutofit/>
          </a:bodyPr>
          <a:lstStyle>
            <a:lvl1pPr>
              <a:defRPr sz="4000" b="1" i="0">
                <a:solidFill>
                  <a:schemeClr val="bg1"/>
                </a:solidFill>
                <a:latin typeface="Barlow Black" pitchFamily="2" charset="77"/>
              </a:defRPr>
            </a:lvl1pPr>
          </a:lstStyle>
          <a:p>
            <a:r>
              <a:rPr lang="en-US" dirty="0"/>
              <a:t>TITLE HERE – TEXT SLIDE 2</a:t>
            </a:r>
          </a:p>
        </p:txBody>
      </p:sp>
      <p:sp>
        <p:nvSpPr>
          <p:cNvPr id="15" name="Content Placeholder 14">
            <a:extLst>
              <a:ext uri="{FF2B5EF4-FFF2-40B4-BE49-F238E27FC236}">
                <a16:creationId xmlns:a16="http://schemas.microsoft.com/office/drawing/2014/main" id="{252248D5-1601-9149-A094-8AD7E79DCC38}"/>
              </a:ext>
            </a:extLst>
          </p:cNvPr>
          <p:cNvSpPr>
            <a:spLocks noGrp="1"/>
          </p:cNvSpPr>
          <p:nvPr>
            <p:ph sz="quarter" idx="10" hasCustomPrompt="1"/>
          </p:nvPr>
        </p:nvSpPr>
        <p:spPr>
          <a:xfrm>
            <a:off x="271464" y="2439860"/>
            <a:ext cx="11649075" cy="3694240"/>
          </a:xfrm>
          <a:prstGeom prst="rect">
            <a:avLst/>
          </a:prstGeom>
          <a:noFill/>
          <a:ln w="12700">
            <a:noFill/>
          </a:ln>
        </p:spPr>
        <p:txBody>
          <a:bodyPr lIns="180000" tIns="180000" rIns="180000" bIns="180000"/>
          <a:lstStyle>
            <a:lvl1pPr>
              <a:defRPr>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Content/text</a:t>
            </a:r>
          </a:p>
        </p:txBody>
      </p:sp>
      <p:sp>
        <p:nvSpPr>
          <p:cNvPr id="3" name="Footer Placeholder 7">
            <a:extLst>
              <a:ext uri="{FF2B5EF4-FFF2-40B4-BE49-F238E27FC236}">
                <a16:creationId xmlns:a16="http://schemas.microsoft.com/office/drawing/2014/main" id="{1A10B69D-AB2F-5EE7-4DE9-59C85B065962}"/>
              </a:ext>
            </a:extLst>
          </p:cNvPr>
          <p:cNvSpPr txBox="1">
            <a:spLocks/>
          </p:cNvSpPr>
          <p:nvPr userDrawn="1"/>
        </p:nvSpPr>
        <p:spPr>
          <a:xfrm>
            <a:off x="271003" y="6263148"/>
            <a:ext cx="11649999" cy="458162"/>
          </a:xfrm>
          <a:prstGeom prst="rect">
            <a:avLst/>
          </a:prstGeom>
        </p:spPr>
        <p:txBody>
          <a:bodyPr vert="horz" lIns="91440" tIns="45720" rIns="91440" bIns="45720" rtlCol="0" anchor="b"/>
          <a:lstStyle>
            <a:defPPr>
              <a:defRPr lang="en-US"/>
            </a:defPPr>
            <a:lvl1pPr marL="0" algn="r" defTabSz="914400" rtl="0" eaLnBrk="1" latinLnBrk="0" hangingPunct="1">
              <a:defRPr sz="1200" b="0" i="0" kern="1200">
                <a:solidFill>
                  <a:schemeClr val="tx1"/>
                </a:solidFill>
                <a:latin typeface="Barlow Ligh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solidFill>
                  <a:schemeClr val="tx2"/>
                </a:solidFill>
              </a:rPr>
              <a:t>Date</a:t>
            </a:r>
          </a:p>
          <a:p>
            <a:r>
              <a:rPr lang="en-US" dirty="0">
                <a:solidFill>
                  <a:schemeClr val="tx2"/>
                </a:solidFill>
              </a:rPr>
              <a:t>Security Marking</a:t>
            </a:r>
          </a:p>
        </p:txBody>
      </p:sp>
    </p:spTree>
    <p:extLst>
      <p:ext uri="{BB962C8B-B14F-4D97-AF65-F5344CB8AC3E}">
        <p14:creationId xmlns:p14="http://schemas.microsoft.com/office/powerpoint/2010/main" val="1850399036"/>
      </p:ext>
    </p:extLst>
  </p:cSld>
  <p:clrMapOvr>
    <a:masterClrMapping/>
  </p:clrMapOvr>
  <p:transition spd="slow">
    <p:push/>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ext Slide 2 Ensign">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4C30C32-D29B-1714-12E6-CC83BE95A6CB}"/>
              </a:ext>
            </a:extLst>
          </p:cNvPr>
          <p:cNvSpPr/>
          <p:nvPr userDrawn="1"/>
        </p:nvSpPr>
        <p:spPr>
          <a:xfrm>
            <a:off x="0" y="0"/>
            <a:ext cx="12187199" cy="228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16" name="Title Placeholder 8">
            <a:extLst>
              <a:ext uri="{FF2B5EF4-FFF2-40B4-BE49-F238E27FC236}">
                <a16:creationId xmlns:a16="http://schemas.microsoft.com/office/drawing/2014/main" id="{EFD6B315-06DE-4F44-8E35-ABB1AFE76B9F}"/>
              </a:ext>
            </a:extLst>
          </p:cNvPr>
          <p:cNvSpPr>
            <a:spLocks noGrp="1"/>
          </p:cNvSpPr>
          <p:nvPr>
            <p:ph type="title" hasCustomPrompt="1"/>
          </p:nvPr>
        </p:nvSpPr>
        <p:spPr>
          <a:xfrm>
            <a:off x="271003" y="153860"/>
            <a:ext cx="11649995" cy="1954340"/>
          </a:xfrm>
          <a:prstGeom prst="rect">
            <a:avLst/>
          </a:prstGeom>
        </p:spPr>
        <p:txBody>
          <a:bodyPr vert="horz" lIns="180000" tIns="45720" rIns="180000" bIns="45720" rtlCol="0" anchor="b">
            <a:normAutofit/>
          </a:bodyPr>
          <a:lstStyle>
            <a:lvl1pPr>
              <a:defRPr sz="4000" b="1" i="0">
                <a:solidFill>
                  <a:schemeClr val="bg1"/>
                </a:solidFill>
                <a:latin typeface="Barlow Black" pitchFamily="2" charset="77"/>
              </a:defRPr>
            </a:lvl1pPr>
          </a:lstStyle>
          <a:p>
            <a:r>
              <a:rPr lang="en-US" dirty="0"/>
              <a:t>TITLE HERE – TEXT SLIDE 2</a:t>
            </a:r>
          </a:p>
        </p:txBody>
      </p:sp>
      <p:sp>
        <p:nvSpPr>
          <p:cNvPr id="15" name="Content Placeholder 14">
            <a:extLst>
              <a:ext uri="{FF2B5EF4-FFF2-40B4-BE49-F238E27FC236}">
                <a16:creationId xmlns:a16="http://schemas.microsoft.com/office/drawing/2014/main" id="{252248D5-1601-9149-A094-8AD7E79DCC38}"/>
              </a:ext>
            </a:extLst>
          </p:cNvPr>
          <p:cNvSpPr>
            <a:spLocks noGrp="1"/>
          </p:cNvSpPr>
          <p:nvPr>
            <p:ph sz="quarter" idx="10" hasCustomPrompt="1"/>
          </p:nvPr>
        </p:nvSpPr>
        <p:spPr>
          <a:xfrm>
            <a:off x="271464" y="2439860"/>
            <a:ext cx="11649075" cy="3694240"/>
          </a:xfrm>
          <a:prstGeom prst="rect">
            <a:avLst/>
          </a:prstGeom>
          <a:noFill/>
          <a:ln w="12700">
            <a:noFill/>
          </a:ln>
        </p:spPr>
        <p:txBody>
          <a:bodyPr lIns="180000" tIns="180000" rIns="180000" bIns="180000"/>
          <a:lstStyle>
            <a:lvl1pPr>
              <a:defRPr>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Content/text</a:t>
            </a:r>
          </a:p>
        </p:txBody>
      </p:sp>
      <p:sp>
        <p:nvSpPr>
          <p:cNvPr id="3" name="Footer Placeholder 7">
            <a:extLst>
              <a:ext uri="{FF2B5EF4-FFF2-40B4-BE49-F238E27FC236}">
                <a16:creationId xmlns:a16="http://schemas.microsoft.com/office/drawing/2014/main" id="{1A10B69D-AB2F-5EE7-4DE9-59C85B065962}"/>
              </a:ext>
            </a:extLst>
          </p:cNvPr>
          <p:cNvSpPr txBox="1">
            <a:spLocks/>
          </p:cNvSpPr>
          <p:nvPr userDrawn="1"/>
        </p:nvSpPr>
        <p:spPr>
          <a:xfrm>
            <a:off x="271003" y="6263148"/>
            <a:ext cx="11649999" cy="458162"/>
          </a:xfrm>
          <a:prstGeom prst="rect">
            <a:avLst/>
          </a:prstGeom>
        </p:spPr>
        <p:txBody>
          <a:bodyPr vert="horz" lIns="91440" tIns="45720" rIns="91440" bIns="45720" rtlCol="0" anchor="b"/>
          <a:lstStyle>
            <a:defPPr>
              <a:defRPr lang="en-US"/>
            </a:defPPr>
            <a:lvl1pPr marL="0" algn="r" defTabSz="914400" rtl="0" eaLnBrk="1" latinLnBrk="0" hangingPunct="1">
              <a:defRPr sz="1200" b="0" i="0" kern="1200">
                <a:solidFill>
                  <a:schemeClr val="tx1"/>
                </a:solidFill>
                <a:latin typeface="Barlow Ligh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solidFill>
                  <a:schemeClr val="tx2"/>
                </a:solidFill>
              </a:rPr>
              <a:t>Date</a:t>
            </a:r>
          </a:p>
          <a:p>
            <a:r>
              <a:rPr lang="en-US" dirty="0">
                <a:solidFill>
                  <a:schemeClr val="tx2"/>
                </a:solidFill>
              </a:rPr>
              <a:t>Security Marking</a:t>
            </a:r>
          </a:p>
        </p:txBody>
      </p:sp>
    </p:spTree>
    <p:extLst>
      <p:ext uri="{BB962C8B-B14F-4D97-AF65-F5344CB8AC3E}">
        <p14:creationId xmlns:p14="http://schemas.microsoft.com/office/powerpoint/2010/main" val="3742780894"/>
      </p:ext>
    </p:extLst>
  </p:cSld>
  <p:clrMapOvr>
    <a:masterClrMapping/>
  </p:clrMapOvr>
  <p:transition spd="slow">
    <p:push/>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ext Slide 2 Lifesaving">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4C30C32-D29B-1714-12E6-CC83BE95A6CB}"/>
              </a:ext>
            </a:extLst>
          </p:cNvPr>
          <p:cNvSpPr/>
          <p:nvPr userDrawn="1"/>
        </p:nvSpPr>
        <p:spPr>
          <a:xfrm>
            <a:off x="0" y="0"/>
            <a:ext cx="12187199" cy="2286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16" name="Title Placeholder 8">
            <a:extLst>
              <a:ext uri="{FF2B5EF4-FFF2-40B4-BE49-F238E27FC236}">
                <a16:creationId xmlns:a16="http://schemas.microsoft.com/office/drawing/2014/main" id="{EFD6B315-06DE-4F44-8E35-ABB1AFE76B9F}"/>
              </a:ext>
            </a:extLst>
          </p:cNvPr>
          <p:cNvSpPr>
            <a:spLocks noGrp="1"/>
          </p:cNvSpPr>
          <p:nvPr>
            <p:ph type="title" hasCustomPrompt="1"/>
          </p:nvPr>
        </p:nvSpPr>
        <p:spPr>
          <a:xfrm>
            <a:off x="271003" y="153860"/>
            <a:ext cx="11649995" cy="1954340"/>
          </a:xfrm>
          <a:prstGeom prst="rect">
            <a:avLst/>
          </a:prstGeom>
        </p:spPr>
        <p:txBody>
          <a:bodyPr vert="horz" lIns="180000" tIns="45720" rIns="180000" bIns="45720" rtlCol="0" anchor="b">
            <a:normAutofit/>
          </a:bodyPr>
          <a:lstStyle>
            <a:lvl1pPr>
              <a:defRPr sz="4000" b="1" i="0">
                <a:solidFill>
                  <a:schemeClr val="bg1"/>
                </a:solidFill>
                <a:latin typeface="Barlow Black" pitchFamily="2" charset="77"/>
              </a:defRPr>
            </a:lvl1pPr>
          </a:lstStyle>
          <a:p>
            <a:r>
              <a:rPr lang="en-US" dirty="0"/>
              <a:t>TITLE HERE – TEXT SLIDE 2</a:t>
            </a:r>
          </a:p>
        </p:txBody>
      </p:sp>
      <p:sp>
        <p:nvSpPr>
          <p:cNvPr id="15" name="Content Placeholder 14">
            <a:extLst>
              <a:ext uri="{FF2B5EF4-FFF2-40B4-BE49-F238E27FC236}">
                <a16:creationId xmlns:a16="http://schemas.microsoft.com/office/drawing/2014/main" id="{252248D5-1601-9149-A094-8AD7E79DCC38}"/>
              </a:ext>
            </a:extLst>
          </p:cNvPr>
          <p:cNvSpPr>
            <a:spLocks noGrp="1"/>
          </p:cNvSpPr>
          <p:nvPr>
            <p:ph sz="quarter" idx="10" hasCustomPrompt="1"/>
          </p:nvPr>
        </p:nvSpPr>
        <p:spPr>
          <a:xfrm>
            <a:off x="271464" y="2439860"/>
            <a:ext cx="11649075" cy="3694240"/>
          </a:xfrm>
          <a:prstGeom prst="rect">
            <a:avLst/>
          </a:prstGeom>
          <a:noFill/>
          <a:ln w="12700">
            <a:noFill/>
          </a:ln>
        </p:spPr>
        <p:txBody>
          <a:bodyPr lIns="180000" tIns="180000" rIns="180000" bIns="180000"/>
          <a:lstStyle>
            <a:lvl1pPr>
              <a:defRPr>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Content/text</a:t>
            </a:r>
          </a:p>
        </p:txBody>
      </p:sp>
      <p:sp>
        <p:nvSpPr>
          <p:cNvPr id="3" name="Footer Placeholder 7">
            <a:extLst>
              <a:ext uri="{FF2B5EF4-FFF2-40B4-BE49-F238E27FC236}">
                <a16:creationId xmlns:a16="http://schemas.microsoft.com/office/drawing/2014/main" id="{1A10B69D-AB2F-5EE7-4DE9-59C85B065962}"/>
              </a:ext>
            </a:extLst>
          </p:cNvPr>
          <p:cNvSpPr txBox="1">
            <a:spLocks/>
          </p:cNvSpPr>
          <p:nvPr userDrawn="1"/>
        </p:nvSpPr>
        <p:spPr>
          <a:xfrm>
            <a:off x="271003" y="6263148"/>
            <a:ext cx="11649999" cy="458162"/>
          </a:xfrm>
          <a:prstGeom prst="rect">
            <a:avLst/>
          </a:prstGeom>
        </p:spPr>
        <p:txBody>
          <a:bodyPr vert="horz" lIns="91440" tIns="45720" rIns="91440" bIns="45720" rtlCol="0" anchor="b"/>
          <a:lstStyle>
            <a:defPPr>
              <a:defRPr lang="en-US"/>
            </a:defPPr>
            <a:lvl1pPr marL="0" algn="r" defTabSz="914400" rtl="0" eaLnBrk="1" latinLnBrk="0" hangingPunct="1">
              <a:defRPr sz="1200" b="0" i="0" kern="1200">
                <a:solidFill>
                  <a:schemeClr val="tx1"/>
                </a:solidFill>
                <a:latin typeface="Barlow Ligh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solidFill>
                  <a:schemeClr val="tx2"/>
                </a:solidFill>
              </a:rPr>
              <a:t>Date</a:t>
            </a:r>
          </a:p>
          <a:p>
            <a:r>
              <a:rPr lang="en-US" dirty="0">
                <a:solidFill>
                  <a:schemeClr val="tx2"/>
                </a:solidFill>
              </a:rPr>
              <a:t>Security Marking</a:t>
            </a:r>
          </a:p>
        </p:txBody>
      </p:sp>
    </p:spTree>
    <p:extLst>
      <p:ext uri="{BB962C8B-B14F-4D97-AF65-F5344CB8AC3E}">
        <p14:creationId xmlns:p14="http://schemas.microsoft.com/office/powerpoint/2010/main" val="220354063"/>
      </p:ext>
    </p:extLst>
  </p:cSld>
  <p:clrMapOvr>
    <a:masterClrMapping/>
  </p:clrMapOvr>
  <p:transition spd="slow">
    <p:push/>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Slide 2 Radar">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4C30C32-D29B-1714-12E6-CC83BE95A6CB}"/>
              </a:ext>
            </a:extLst>
          </p:cNvPr>
          <p:cNvSpPr/>
          <p:nvPr userDrawn="1"/>
        </p:nvSpPr>
        <p:spPr>
          <a:xfrm>
            <a:off x="0" y="0"/>
            <a:ext cx="12187199" cy="2286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16" name="Title Placeholder 8">
            <a:extLst>
              <a:ext uri="{FF2B5EF4-FFF2-40B4-BE49-F238E27FC236}">
                <a16:creationId xmlns:a16="http://schemas.microsoft.com/office/drawing/2014/main" id="{EFD6B315-06DE-4F44-8E35-ABB1AFE76B9F}"/>
              </a:ext>
            </a:extLst>
          </p:cNvPr>
          <p:cNvSpPr>
            <a:spLocks noGrp="1"/>
          </p:cNvSpPr>
          <p:nvPr>
            <p:ph type="title" hasCustomPrompt="1"/>
          </p:nvPr>
        </p:nvSpPr>
        <p:spPr>
          <a:xfrm>
            <a:off x="271003" y="153860"/>
            <a:ext cx="11649995" cy="1954340"/>
          </a:xfrm>
          <a:prstGeom prst="rect">
            <a:avLst/>
          </a:prstGeom>
        </p:spPr>
        <p:txBody>
          <a:bodyPr vert="horz" lIns="180000" tIns="45720" rIns="180000" bIns="45720" rtlCol="0" anchor="b">
            <a:normAutofit/>
          </a:bodyPr>
          <a:lstStyle>
            <a:lvl1pPr>
              <a:defRPr sz="4000" b="1" i="0">
                <a:solidFill>
                  <a:schemeClr val="tx2"/>
                </a:solidFill>
                <a:latin typeface="Barlow Black" pitchFamily="2" charset="77"/>
              </a:defRPr>
            </a:lvl1pPr>
          </a:lstStyle>
          <a:p>
            <a:r>
              <a:rPr lang="en-US" dirty="0"/>
              <a:t>TITLE HERE – TEXT SLIDE 2</a:t>
            </a:r>
          </a:p>
        </p:txBody>
      </p:sp>
      <p:sp>
        <p:nvSpPr>
          <p:cNvPr id="15" name="Content Placeholder 14">
            <a:extLst>
              <a:ext uri="{FF2B5EF4-FFF2-40B4-BE49-F238E27FC236}">
                <a16:creationId xmlns:a16="http://schemas.microsoft.com/office/drawing/2014/main" id="{252248D5-1601-9149-A094-8AD7E79DCC38}"/>
              </a:ext>
            </a:extLst>
          </p:cNvPr>
          <p:cNvSpPr>
            <a:spLocks noGrp="1"/>
          </p:cNvSpPr>
          <p:nvPr>
            <p:ph sz="quarter" idx="10" hasCustomPrompt="1"/>
          </p:nvPr>
        </p:nvSpPr>
        <p:spPr>
          <a:xfrm>
            <a:off x="271464" y="2439860"/>
            <a:ext cx="11649075" cy="3694240"/>
          </a:xfrm>
          <a:prstGeom prst="rect">
            <a:avLst/>
          </a:prstGeom>
          <a:noFill/>
          <a:ln w="12700">
            <a:noFill/>
          </a:ln>
        </p:spPr>
        <p:txBody>
          <a:bodyPr lIns="180000" tIns="180000" rIns="180000" bIns="180000"/>
          <a:lstStyle>
            <a:lvl1pPr>
              <a:defRPr>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Content/text</a:t>
            </a:r>
          </a:p>
        </p:txBody>
      </p:sp>
      <p:sp>
        <p:nvSpPr>
          <p:cNvPr id="3" name="Footer Placeholder 7">
            <a:extLst>
              <a:ext uri="{FF2B5EF4-FFF2-40B4-BE49-F238E27FC236}">
                <a16:creationId xmlns:a16="http://schemas.microsoft.com/office/drawing/2014/main" id="{1A10B69D-AB2F-5EE7-4DE9-59C85B065962}"/>
              </a:ext>
            </a:extLst>
          </p:cNvPr>
          <p:cNvSpPr txBox="1">
            <a:spLocks/>
          </p:cNvSpPr>
          <p:nvPr userDrawn="1"/>
        </p:nvSpPr>
        <p:spPr>
          <a:xfrm>
            <a:off x="271003" y="6263148"/>
            <a:ext cx="11649999" cy="458162"/>
          </a:xfrm>
          <a:prstGeom prst="rect">
            <a:avLst/>
          </a:prstGeom>
        </p:spPr>
        <p:txBody>
          <a:bodyPr vert="horz" lIns="91440" tIns="45720" rIns="91440" bIns="45720" rtlCol="0" anchor="b"/>
          <a:lstStyle>
            <a:defPPr>
              <a:defRPr lang="en-US"/>
            </a:defPPr>
            <a:lvl1pPr marL="0" algn="r" defTabSz="914400" rtl="0" eaLnBrk="1" latinLnBrk="0" hangingPunct="1">
              <a:defRPr sz="1200" b="0" i="0" kern="1200">
                <a:solidFill>
                  <a:schemeClr val="tx1"/>
                </a:solidFill>
                <a:latin typeface="Barlow Ligh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solidFill>
                  <a:schemeClr val="tx2"/>
                </a:solidFill>
              </a:rPr>
              <a:t>Date</a:t>
            </a:r>
          </a:p>
          <a:p>
            <a:r>
              <a:rPr lang="en-US" dirty="0">
                <a:solidFill>
                  <a:schemeClr val="tx2"/>
                </a:solidFill>
              </a:rPr>
              <a:t>Security Marking</a:t>
            </a:r>
          </a:p>
        </p:txBody>
      </p:sp>
    </p:spTree>
    <p:extLst>
      <p:ext uri="{BB962C8B-B14F-4D97-AF65-F5344CB8AC3E}">
        <p14:creationId xmlns:p14="http://schemas.microsoft.com/office/powerpoint/2010/main" val="3598941272"/>
      </p:ext>
    </p:extLst>
  </p:cSld>
  <p:clrMapOvr>
    <a:masterClrMapping/>
  </p:clrMapOvr>
  <p:transition spd="slow">
    <p:push/>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Slide 2 Commando">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4C30C32-D29B-1714-12E6-CC83BE95A6CB}"/>
              </a:ext>
            </a:extLst>
          </p:cNvPr>
          <p:cNvSpPr/>
          <p:nvPr userDrawn="1"/>
        </p:nvSpPr>
        <p:spPr>
          <a:xfrm>
            <a:off x="0" y="0"/>
            <a:ext cx="12187199" cy="2286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16" name="Title Placeholder 8">
            <a:extLst>
              <a:ext uri="{FF2B5EF4-FFF2-40B4-BE49-F238E27FC236}">
                <a16:creationId xmlns:a16="http://schemas.microsoft.com/office/drawing/2014/main" id="{EFD6B315-06DE-4F44-8E35-ABB1AFE76B9F}"/>
              </a:ext>
            </a:extLst>
          </p:cNvPr>
          <p:cNvSpPr>
            <a:spLocks noGrp="1"/>
          </p:cNvSpPr>
          <p:nvPr>
            <p:ph type="title" hasCustomPrompt="1"/>
          </p:nvPr>
        </p:nvSpPr>
        <p:spPr>
          <a:xfrm>
            <a:off x="271003" y="153860"/>
            <a:ext cx="11649995" cy="1954340"/>
          </a:xfrm>
          <a:prstGeom prst="rect">
            <a:avLst/>
          </a:prstGeom>
        </p:spPr>
        <p:txBody>
          <a:bodyPr vert="horz" lIns="180000" tIns="45720" rIns="180000" bIns="45720" rtlCol="0" anchor="b">
            <a:normAutofit/>
          </a:bodyPr>
          <a:lstStyle>
            <a:lvl1pPr>
              <a:defRPr sz="4000" b="1" i="0">
                <a:solidFill>
                  <a:schemeClr val="bg1"/>
                </a:solidFill>
                <a:latin typeface="Barlow Black" pitchFamily="2" charset="77"/>
              </a:defRPr>
            </a:lvl1pPr>
          </a:lstStyle>
          <a:p>
            <a:r>
              <a:rPr lang="en-US" dirty="0"/>
              <a:t>TITLE HERE – TEXT SLIDE 2</a:t>
            </a:r>
          </a:p>
        </p:txBody>
      </p:sp>
      <p:sp>
        <p:nvSpPr>
          <p:cNvPr id="15" name="Content Placeholder 14">
            <a:extLst>
              <a:ext uri="{FF2B5EF4-FFF2-40B4-BE49-F238E27FC236}">
                <a16:creationId xmlns:a16="http://schemas.microsoft.com/office/drawing/2014/main" id="{252248D5-1601-9149-A094-8AD7E79DCC38}"/>
              </a:ext>
            </a:extLst>
          </p:cNvPr>
          <p:cNvSpPr>
            <a:spLocks noGrp="1"/>
          </p:cNvSpPr>
          <p:nvPr>
            <p:ph sz="quarter" idx="10" hasCustomPrompt="1"/>
          </p:nvPr>
        </p:nvSpPr>
        <p:spPr>
          <a:xfrm>
            <a:off x="271464" y="2439860"/>
            <a:ext cx="11649075" cy="3694240"/>
          </a:xfrm>
          <a:prstGeom prst="rect">
            <a:avLst/>
          </a:prstGeom>
          <a:noFill/>
          <a:ln w="12700">
            <a:noFill/>
          </a:ln>
        </p:spPr>
        <p:txBody>
          <a:bodyPr lIns="180000" tIns="180000" rIns="180000" bIns="180000"/>
          <a:lstStyle>
            <a:lvl1pPr>
              <a:defRPr>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Content/text</a:t>
            </a:r>
          </a:p>
        </p:txBody>
      </p:sp>
      <p:sp>
        <p:nvSpPr>
          <p:cNvPr id="3" name="Footer Placeholder 7">
            <a:extLst>
              <a:ext uri="{FF2B5EF4-FFF2-40B4-BE49-F238E27FC236}">
                <a16:creationId xmlns:a16="http://schemas.microsoft.com/office/drawing/2014/main" id="{1A10B69D-AB2F-5EE7-4DE9-59C85B065962}"/>
              </a:ext>
            </a:extLst>
          </p:cNvPr>
          <p:cNvSpPr txBox="1">
            <a:spLocks/>
          </p:cNvSpPr>
          <p:nvPr userDrawn="1"/>
        </p:nvSpPr>
        <p:spPr>
          <a:xfrm>
            <a:off x="271003" y="6263148"/>
            <a:ext cx="11649999" cy="458162"/>
          </a:xfrm>
          <a:prstGeom prst="rect">
            <a:avLst/>
          </a:prstGeom>
        </p:spPr>
        <p:txBody>
          <a:bodyPr vert="horz" lIns="91440" tIns="45720" rIns="91440" bIns="45720" rtlCol="0" anchor="b"/>
          <a:lstStyle>
            <a:defPPr>
              <a:defRPr lang="en-US"/>
            </a:defPPr>
            <a:lvl1pPr marL="0" algn="r" defTabSz="914400" rtl="0" eaLnBrk="1" latinLnBrk="0" hangingPunct="1">
              <a:defRPr sz="1200" b="0" i="0" kern="1200">
                <a:solidFill>
                  <a:schemeClr val="tx1"/>
                </a:solidFill>
                <a:latin typeface="Barlow Ligh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solidFill>
                  <a:schemeClr val="tx2"/>
                </a:solidFill>
              </a:rPr>
              <a:t>Date</a:t>
            </a:r>
          </a:p>
          <a:p>
            <a:r>
              <a:rPr lang="en-US" dirty="0">
                <a:solidFill>
                  <a:schemeClr val="tx2"/>
                </a:solidFill>
              </a:rPr>
              <a:t>Security Marking</a:t>
            </a:r>
          </a:p>
        </p:txBody>
      </p:sp>
    </p:spTree>
    <p:extLst>
      <p:ext uri="{BB962C8B-B14F-4D97-AF65-F5344CB8AC3E}">
        <p14:creationId xmlns:p14="http://schemas.microsoft.com/office/powerpoint/2010/main" val="1374191339"/>
      </p:ext>
    </p:extLst>
  </p:cSld>
  <p:clrMapOvr>
    <a:masterClrMapping/>
  </p:clrMapOvr>
  <p:transition spd="slow">
    <p:push/>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ext Slide 2 Warning">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4C30C32-D29B-1714-12E6-CC83BE95A6CB}"/>
              </a:ext>
            </a:extLst>
          </p:cNvPr>
          <p:cNvSpPr/>
          <p:nvPr userDrawn="1"/>
        </p:nvSpPr>
        <p:spPr>
          <a:xfrm>
            <a:off x="0" y="0"/>
            <a:ext cx="12187199" cy="2286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16" name="Title Placeholder 8">
            <a:extLst>
              <a:ext uri="{FF2B5EF4-FFF2-40B4-BE49-F238E27FC236}">
                <a16:creationId xmlns:a16="http://schemas.microsoft.com/office/drawing/2014/main" id="{EFD6B315-06DE-4F44-8E35-ABB1AFE76B9F}"/>
              </a:ext>
            </a:extLst>
          </p:cNvPr>
          <p:cNvSpPr>
            <a:spLocks noGrp="1"/>
          </p:cNvSpPr>
          <p:nvPr>
            <p:ph type="title" hasCustomPrompt="1"/>
          </p:nvPr>
        </p:nvSpPr>
        <p:spPr>
          <a:xfrm>
            <a:off x="271003" y="153860"/>
            <a:ext cx="11649995" cy="1954340"/>
          </a:xfrm>
          <a:prstGeom prst="rect">
            <a:avLst/>
          </a:prstGeom>
        </p:spPr>
        <p:txBody>
          <a:bodyPr vert="horz" lIns="180000" tIns="45720" rIns="180000" bIns="45720" rtlCol="0" anchor="b">
            <a:normAutofit/>
          </a:bodyPr>
          <a:lstStyle>
            <a:lvl1pPr>
              <a:defRPr sz="4000" b="1" i="0">
                <a:solidFill>
                  <a:schemeClr val="tx2"/>
                </a:solidFill>
                <a:latin typeface="Barlow Black" pitchFamily="2" charset="77"/>
              </a:defRPr>
            </a:lvl1pPr>
          </a:lstStyle>
          <a:p>
            <a:r>
              <a:rPr lang="en-US" dirty="0"/>
              <a:t>TITLE HERE – TEXT SLIDE 2</a:t>
            </a:r>
          </a:p>
        </p:txBody>
      </p:sp>
      <p:sp>
        <p:nvSpPr>
          <p:cNvPr id="15" name="Content Placeholder 14">
            <a:extLst>
              <a:ext uri="{FF2B5EF4-FFF2-40B4-BE49-F238E27FC236}">
                <a16:creationId xmlns:a16="http://schemas.microsoft.com/office/drawing/2014/main" id="{252248D5-1601-9149-A094-8AD7E79DCC38}"/>
              </a:ext>
            </a:extLst>
          </p:cNvPr>
          <p:cNvSpPr>
            <a:spLocks noGrp="1"/>
          </p:cNvSpPr>
          <p:nvPr>
            <p:ph sz="quarter" idx="10" hasCustomPrompt="1"/>
          </p:nvPr>
        </p:nvSpPr>
        <p:spPr>
          <a:xfrm>
            <a:off x="271464" y="2439860"/>
            <a:ext cx="11649075" cy="3694240"/>
          </a:xfrm>
          <a:prstGeom prst="rect">
            <a:avLst/>
          </a:prstGeom>
          <a:noFill/>
          <a:ln w="12700">
            <a:noFill/>
          </a:ln>
        </p:spPr>
        <p:txBody>
          <a:bodyPr lIns="180000" tIns="180000" rIns="180000" bIns="180000"/>
          <a:lstStyle>
            <a:lvl1pPr>
              <a:defRPr>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Content/text</a:t>
            </a:r>
          </a:p>
        </p:txBody>
      </p:sp>
      <p:sp>
        <p:nvSpPr>
          <p:cNvPr id="3" name="Footer Placeholder 7">
            <a:extLst>
              <a:ext uri="{FF2B5EF4-FFF2-40B4-BE49-F238E27FC236}">
                <a16:creationId xmlns:a16="http://schemas.microsoft.com/office/drawing/2014/main" id="{1A10B69D-AB2F-5EE7-4DE9-59C85B065962}"/>
              </a:ext>
            </a:extLst>
          </p:cNvPr>
          <p:cNvSpPr txBox="1">
            <a:spLocks/>
          </p:cNvSpPr>
          <p:nvPr userDrawn="1"/>
        </p:nvSpPr>
        <p:spPr>
          <a:xfrm>
            <a:off x="271003" y="6263148"/>
            <a:ext cx="11649999" cy="458162"/>
          </a:xfrm>
          <a:prstGeom prst="rect">
            <a:avLst/>
          </a:prstGeom>
        </p:spPr>
        <p:txBody>
          <a:bodyPr vert="horz" lIns="91440" tIns="45720" rIns="91440" bIns="45720" rtlCol="0" anchor="b"/>
          <a:lstStyle>
            <a:defPPr>
              <a:defRPr lang="en-US"/>
            </a:defPPr>
            <a:lvl1pPr marL="0" algn="r" defTabSz="914400" rtl="0" eaLnBrk="1" latinLnBrk="0" hangingPunct="1">
              <a:defRPr sz="1200" b="0" i="0" kern="1200">
                <a:solidFill>
                  <a:schemeClr val="tx1"/>
                </a:solidFill>
                <a:latin typeface="Barlow Ligh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solidFill>
                  <a:schemeClr val="tx2"/>
                </a:solidFill>
              </a:rPr>
              <a:t>Date</a:t>
            </a:r>
          </a:p>
          <a:p>
            <a:r>
              <a:rPr lang="en-US" dirty="0">
                <a:solidFill>
                  <a:schemeClr val="tx2"/>
                </a:solidFill>
              </a:rPr>
              <a:t>Security Marking</a:t>
            </a:r>
          </a:p>
        </p:txBody>
      </p:sp>
    </p:spTree>
    <p:extLst>
      <p:ext uri="{BB962C8B-B14F-4D97-AF65-F5344CB8AC3E}">
        <p14:creationId xmlns:p14="http://schemas.microsoft.com/office/powerpoint/2010/main" val="3444073119"/>
      </p:ext>
    </p:extLst>
  </p:cSld>
  <p:clrMapOvr>
    <a:masterClrMapping/>
  </p:clrMapOvr>
  <p:transition spd="slow">
    <p:push/>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losing Slide Nav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5" name="Content Placeholder 14">
            <a:extLst>
              <a:ext uri="{FF2B5EF4-FFF2-40B4-BE49-F238E27FC236}">
                <a16:creationId xmlns:a16="http://schemas.microsoft.com/office/drawing/2014/main" id="{252248D5-1601-9149-A094-8AD7E79DCC38}"/>
              </a:ext>
            </a:extLst>
          </p:cNvPr>
          <p:cNvSpPr>
            <a:spLocks noGrp="1"/>
          </p:cNvSpPr>
          <p:nvPr>
            <p:ph sz="quarter" idx="10" hasCustomPrompt="1"/>
          </p:nvPr>
        </p:nvSpPr>
        <p:spPr>
          <a:xfrm>
            <a:off x="271463" y="277802"/>
            <a:ext cx="5231869" cy="892198"/>
          </a:xfrm>
          <a:prstGeom prst="rect">
            <a:avLst/>
          </a:prstGeom>
          <a:solidFill>
            <a:schemeClr val="bg1"/>
          </a:solidFill>
          <a:ln w="28575">
            <a:noFill/>
          </a:ln>
        </p:spPr>
        <p:txBody>
          <a:bodyPr lIns="180000" tIns="180000" rIns="180000" bIns="180000" anchor="ctr"/>
          <a:lstStyle>
            <a:lvl1pPr>
              <a:defRPr sz="2000" b="1" i="0">
                <a:solidFill>
                  <a:schemeClr val="tx2"/>
                </a:solidFill>
                <a:latin typeface="Barlow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TITLE HERE - END SLIDE</a:t>
            </a:r>
          </a:p>
        </p:txBody>
      </p:sp>
      <p:pic>
        <p:nvPicPr>
          <p:cNvPr id="18" name="Picture 17">
            <a:extLst>
              <a:ext uri="{FF2B5EF4-FFF2-40B4-BE49-F238E27FC236}">
                <a16:creationId xmlns:a16="http://schemas.microsoft.com/office/drawing/2014/main" id="{9DED0539-0B70-2C46-B2D8-A8B4D1E72744}"/>
              </a:ext>
            </a:extLst>
          </p:cNvPr>
          <p:cNvPicPr>
            <a:picLocks noChangeAspect="1"/>
          </p:cNvPicPr>
          <p:nvPr userDrawn="1"/>
        </p:nvPicPr>
        <p:blipFill>
          <a:blip r:embed="rId3"/>
          <a:stretch>
            <a:fillRect/>
          </a:stretch>
        </p:blipFill>
        <p:spPr>
          <a:xfrm>
            <a:off x="11164796" y="277802"/>
            <a:ext cx="755744" cy="892198"/>
          </a:xfrm>
          <a:prstGeom prst="rect">
            <a:avLst/>
          </a:prstGeom>
        </p:spPr>
      </p:pic>
      <p:sp>
        <p:nvSpPr>
          <p:cNvPr id="2" name="Content Placeholder 14">
            <a:extLst>
              <a:ext uri="{FF2B5EF4-FFF2-40B4-BE49-F238E27FC236}">
                <a16:creationId xmlns:a16="http://schemas.microsoft.com/office/drawing/2014/main" id="{81A38BD8-76EB-40F1-6E7E-020AB55D549A}"/>
              </a:ext>
            </a:extLst>
          </p:cNvPr>
          <p:cNvSpPr>
            <a:spLocks noGrp="1"/>
          </p:cNvSpPr>
          <p:nvPr>
            <p:ph sz="quarter" idx="11" hasCustomPrompt="1"/>
          </p:nvPr>
        </p:nvSpPr>
        <p:spPr>
          <a:xfrm>
            <a:off x="5596996" y="277802"/>
            <a:ext cx="5231869" cy="892198"/>
          </a:xfrm>
          <a:prstGeom prst="rect">
            <a:avLst/>
          </a:prstGeom>
          <a:solidFill>
            <a:schemeClr val="bg1"/>
          </a:solidFill>
          <a:ln w="28575">
            <a:noFill/>
          </a:ln>
        </p:spPr>
        <p:txBody>
          <a:bodyPr lIns="180000" tIns="180000" rIns="180000" bIns="180000" anchor="ctr"/>
          <a:lstStyle>
            <a:lvl1pPr>
              <a:defRPr sz="14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Contact information</a:t>
            </a:r>
          </a:p>
        </p:txBody>
      </p:sp>
      <p:sp>
        <p:nvSpPr>
          <p:cNvPr id="4" name="Footer Placeholder 7">
            <a:extLst>
              <a:ext uri="{FF2B5EF4-FFF2-40B4-BE49-F238E27FC236}">
                <a16:creationId xmlns:a16="http://schemas.microsoft.com/office/drawing/2014/main" id="{0CC6F908-2BF5-5663-7ED1-41BCF141324D}"/>
              </a:ext>
            </a:extLst>
          </p:cNvPr>
          <p:cNvSpPr txBox="1">
            <a:spLocks/>
          </p:cNvSpPr>
          <p:nvPr userDrawn="1"/>
        </p:nvSpPr>
        <p:spPr>
          <a:xfrm>
            <a:off x="9784935" y="6263148"/>
            <a:ext cx="2136066" cy="458162"/>
          </a:xfrm>
          <a:prstGeom prst="rect">
            <a:avLst/>
          </a:prstGeom>
          <a:solidFill>
            <a:schemeClr val="bg1">
              <a:alpha val="40000"/>
            </a:schemeClr>
          </a:solidFill>
        </p:spPr>
        <p:txBody>
          <a:bodyPr vert="horz" lIns="91440" tIns="45720" rIns="91440" bIns="45720" rtlCol="0" anchor="b"/>
          <a:lstStyle>
            <a:defPPr>
              <a:defRPr lang="en-US"/>
            </a:defPPr>
            <a:lvl1pPr marL="0" algn="r" defTabSz="914400" rtl="0" eaLnBrk="1" latinLnBrk="0" hangingPunct="1">
              <a:defRPr sz="1200" b="0" i="0" kern="1200">
                <a:solidFill>
                  <a:schemeClr val="tx1"/>
                </a:solidFill>
                <a:latin typeface="Barlow Ligh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Date</a:t>
            </a:r>
          </a:p>
          <a:p>
            <a:r>
              <a:rPr lang="en-US"/>
              <a:t>Security Marking</a:t>
            </a:r>
            <a:endParaRPr lang="en-US" dirty="0"/>
          </a:p>
        </p:txBody>
      </p:sp>
    </p:spTree>
    <p:extLst>
      <p:ext uri="{BB962C8B-B14F-4D97-AF65-F5344CB8AC3E}">
        <p14:creationId xmlns:p14="http://schemas.microsoft.com/office/powerpoint/2010/main" val="2208091611"/>
      </p:ext>
    </p:extLst>
  </p:cSld>
  <p:clrMapOvr>
    <a:masterClrMapping/>
  </p:clrMapOvr>
  <p:transition spd="slow">
    <p:push/>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losing Slide Ensig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5" name="Content Placeholder 14">
            <a:extLst>
              <a:ext uri="{FF2B5EF4-FFF2-40B4-BE49-F238E27FC236}">
                <a16:creationId xmlns:a16="http://schemas.microsoft.com/office/drawing/2014/main" id="{252248D5-1601-9149-A094-8AD7E79DCC38}"/>
              </a:ext>
            </a:extLst>
          </p:cNvPr>
          <p:cNvSpPr>
            <a:spLocks noGrp="1"/>
          </p:cNvSpPr>
          <p:nvPr>
            <p:ph sz="quarter" idx="10" hasCustomPrompt="1"/>
          </p:nvPr>
        </p:nvSpPr>
        <p:spPr>
          <a:xfrm>
            <a:off x="271463" y="277802"/>
            <a:ext cx="5231869" cy="892198"/>
          </a:xfrm>
          <a:prstGeom prst="rect">
            <a:avLst/>
          </a:prstGeom>
          <a:solidFill>
            <a:schemeClr val="bg1"/>
          </a:solidFill>
          <a:ln w="28575">
            <a:noFill/>
          </a:ln>
        </p:spPr>
        <p:txBody>
          <a:bodyPr lIns="180000" tIns="180000" rIns="180000" bIns="180000" anchor="ctr"/>
          <a:lstStyle>
            <a:lvl1pPr>
              <a:defRPr sz="2000" b="1" i="0">
                <a:solidFill>
                  <a:schemeClr val="tx2"/>
                </a:solidFill>
                <a:latin typeface="Barlow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TITLE HERE - END SLIDE</a:t>
            </a:r>
          </a:p>
        </p:txBody>
      </p:sp>
      <p:pic>
        <p:nvPicPr>
          <p:cNvPr id="18" name="Picture 17">
            <a:extLst>
              <a:ext uri="{FF2B5EF4-FFF2-40B4-BE49-F238E27FC236}">
                <a16:creationId xmlns:a16="http://schemas.microsoft.com/office/drawing/2014/main" id="{9DED0539-0B70-2C46-B2D8-A8B4D1E72744}"/>
              </a:ext>
            </a:extLst>
          </p:cNvPr>
          <p:cNvPicPr>
            <a:picLocks noChangeAspect="1"/>
          </p:cNvPicPr>
          <p:nvPr userDrawn="1"/>
        </p:nvPicPr>
        <p:blipFill>
          <a:blip r:embed="rId3"/>
          <a:stretch>
            <a:fillRect/>
          </a:stretch>
        </p:blipFill>
        <p:spPr>
          <a:xfrm>
            <a:off x="11164796" y="277802"/>
            <a:ext cx="755744" cy="892198"/>
          </a:xfrm>
          <a:prstGeom prst="rect">
            <a:avLst/>
          </a:prstGeom>
        </p:spPr>
      </p:pic>
      <p:sp>
        <p:nvSpPr>
          <p:cNvPr id="2" name="Content Placeholder 14">
            <a:extLst>
              <a:ext uri="{FF2B5EF4-FFF2-40B4-BE49-F238E27FC236}">
                <a16:creationId xmlns:a16="http://schemas.microsoft.com/office/drawing/2014/main" id="{81A38BD8-76EB-40F1-6E7E-020AB55D549A}"/>
              </a:ext>
            </a:extLst>
          </p:cNvPr>
          <p:cNvSpPr>
            <a:spLocks noGrp="1"/>
          </p:cNvSpPr>
          <p:nvPr>
            <p:ph sz="quarter" idx="11" hasCustomPrompt="1"/>
          </p:nvPr>
        </p:nvSpPr>
        <p:spPr>
          <a:xfrm>
            <a:off x="5596996" y="277802"/>
            <a:ext cx="5231869" cy="892198"/>
          </a:xfrm>
          <a:prstGeom prst="rect">
            <a:avLst/>
          </a:prstGeom>
          <a:solidFill>
            <a:schemeClr val="bg1"/>
          </a:solidFill>
          <a:ln w="28575">
            <a:noFill/>
          </a:ln>
        </p:spPr>
        <p:txBody>
          <a:bodyPr lIns="180000" tIns="180000" rIns="180000" bIns="180000" anchor="ctr"/>
          <a:lstStyle>
            <a:lvl1pPr>
              <a:defRPr sz="14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Contact information</a:t>
            </a:r>
          </a:p>
        </p:txBody>
      </p:sp>
      <p:sp>
        <p:nvSpPr>
          <p:cNvPr id="3" name="Footer Placeholder 7">
            <a:extLst>
              <a:ext uri="{FF2B5EF4-FFF2-40B4-BE49-F238E27FC236}">
                <a16:creationId xmlns:a16="http://schemas.microsoft.com/office/drawing/2014/main" id="{FC498F84-F079-D1C2-C5C6-F463E857CF05}"/>
              </a:ext>
            </a:extLst>
          </p:cNvPr>
          <p:cNvSpPr>
            <a:spLocks noGrp="1"/>
          </p:cNvSpPr>
          <p:nvPr>
            <p:ph type="ftr" sz="quarter" idx="3"/>
          </p:nvPr>
        </p:nvSpPr>
        <p:spPr>
          <a:xfrm>
            <a:off x="9784935" y="6263148"/>
            <a:ext cx="2136066" cy="458162"/>
          </a:xfrm>
          <a:prstGeom prst="rect">
            <a:avLst/>
          </a:prstGeom>
          <a:solidFill>
            <a:schemeClr val="bg1">
              <a:alpha val="40000"/>
            </a:schemeClr>
          </a:solidFill>
        </p:spPr>
        <p:txBody>
          <a:bodyPr vert="horz" lIns="91440" tIns="45720" rIns="91440" bIns="45720" rtlCol="0" anchor="b"/>
          <a:lstStyle>
            <a:lvl1pPr algn="r">
              <a:defRPr sz="1200" b="0" i="0">
                <a:solidFill>
                  <a:schemeClr val="tx1"/>
                </a:solidFill>
                <a:latin typeface="Barlow Light" pitchFamily="2" charset="77"/>
              </a:defRPr>
            </a:lvl1pPr>
          </a:lstStyle>
          <a:p>
            <a:r>
              <a:rPr lang="en-US" dirty="0"/>
              <a:t>Date</a:t>
            </a:r>
          </a:p>
          <a:p>
            <a:r>
              <a:rPr lang="en-US" dirty="0"/>
              <a:t>Security Marking</a:t>
            </a:r>
          </a:p>
        </p:txBody>
      </p:sp>
    </p:spTree>
    <p:extLst>
      <p:ext uri="{BB962C8B-B14F-4D97-AF65-F5344CB8AC3E}">
        <p14:creationId xmlns:p14="http://schemas.microsoft.com/office/powerpoint/2010/main" val="3444588868"/>
      </p:ext>
    </p:extLst>
  </p:cSld>
  <p:clrMapOvr>
    <a:masterClrMapping/>
  </p:clrMapOvr>
  <p:transition spd="slow">
    <p:push/>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losing Slide Lifesaving">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5" name="Content Placeholder 14">
            <a:extLst>
              <a:ext uri="{FF2B5EF4-FFF2-40B4-BE49-F238E27FC236}">
                <a16:creationId xmlns:a16="http://schemas.microsoft.com/office/drawing/2014/main" id="{252248D5-1601-9149-A094-8AD7E79DCC38}"/>
              </a:ext>
            </a:extLst>
          </p:cNvPr>
          <p:cNvSpPr>
            <a:spLocks noGrp="1"/>
          </p:cNvSpPr>
          <p:nvPr>
            <p:ph sz="quarter" idx="10" hasCustomPrompt="1"/>
          </p:nvPr>
        </p:nvSpPr>
        <p:spPr>
          <a:xfrm>
            <a:off x="271463" y="277802"/>
            <a:ext cx="5231869" cy="892198"/>
          </a:xfrm>
          <a:prstGeom prst="rect">
            <a:avLst/>
          </a:prstGeom>
          <a:solidFill>
            <a:schemeClr val="bg1"/>
          </a:solidFill>
          <a:ln w="28575">
            <a:noFill/>
          </a:ln>
        </p:spPr>
        <p:txBody>
          <a:bodyPr lIns="180000" tIns="180000" rIns="180000" bIns="180000" anchor="ctr"/>
          <a:lstStyle>
            <a:lvl1pPr>
              <a:defRPr sz="2000" b="1" i="0">
                <a:solidFill>
                  <a:schemeClr val="tx2"/>
                </a:solidFill>
                <a:latin typeface="Barlow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TITLE HERE - END SLIDE</a:t>
            </a:r>
          </a:p>
        </p:txBody>
      </p:sp>
      <p:pic>
        <p:nvPicPr>
          <p:cNvPr id="18" name="Picture 17">
            <a:extLst>
              <a:ext uri="{FF2B5EF4-FFF2-40B4-BE49-F238E27FC236}">
                <a16:creationId xmlns:a16="http://schemas.microsoft.com/office/drawing/2014/main" id="{9DED0539-0B70-2C46-B2D8-A8B4D1E72744}"/>
              </a:ext>
            </a:extLst>
          </p:cNvPr>
          <p:cNvPicPr>
            <a:picLocks noChangeAspect="1"/>
          </p:cNvPicPr>
          <p:nvPr userDrawn="1"/>
        </p:nvPicPr>
        <p:blipFill>
          <a:blip r:embed="rId3"/>
          <a:stretch>
            <a:fillRect/>
          </a:stretch>
        </p:blipFill>
        <p:spPr>
          <a:xfrm>
            <a:off x="11164796" y="277802"/>
            <a:ext cx="755744" cy="892198"/>
          </a:xfrm>
          <a:prstGeom prst="rect">
            <a:avLst/>
          </a:prstGeom>
        </p:spPr>
      </p:pic>
      <p:sp>
        <p:nvSpPr>
          <p:cNvPr id="2" name="Content Placeholder 14">
            <a:extLst>
              <a:ext uri="{FF2B5EF4-FFF2-40B4-BE49-F238E27FC236}">
                <a16:creationId xmlns:a16="http://schemas.microsoft.com/office/drawing/2014/main" id="{81A38BD8-76EB-40F1-6E7E-020AB55D549A}"/>
              </a:ext>
            </a:extLst>
          </p:cNvPr>
          <p:cNvSpPr>
            <a:spLocks noGrp="1"/>
          </p:cNvSpPr>
          <p:nvPr>
            <p:ph sz="quarter" idx="11" hasCustomPrompt="1"/>
          </p:nvPr>
        </p:nvSpPr>
        <p:spPr>
          <a:xfrm>
            <a:off x="5596996" y="277802"/>
            <a:ext cx="5231869" cy="892198"/>
          </a:xfrm>
          <a:prstGeom prst="rect">
            <a:avLst/>
          </a:prstGeom>
          <a:solidFill>
            <a:schemeClr val="bg1"/>
          </a:solidFill>
          <a:ln w="28575">
            <a:noFill/>
          </a:ln>
        </p:spPr>
        <p:txBody>
          <a:bodyPr lIns="180000" tIns="180000" rIns="180000" bIns="180000" anchor="ctr"/>
          <a:lstStyle>
            <a:lvl1pPr>
              <a:defRPr sz="14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Contact information</a:t>
            </a:r>
          </a:p>
        </p:txBody>
      </p:sp>
      <p:sp>
        <p:nvSpPr>
          <p:cNvPr id="3" name="Footer Placeholder 7">
            <a:extLst>
              <a:ext uri="{FF2B5EF4-FFF2-40B4-BE49-F238E27FC236}">
                <a16:creationId xmlns:a16="http://schemas.microsoft.com/office/drawing/2014/main" id="{5FFEA287-DF88-6833-1A52-DEFCEA2EA5DF}"/>
              </a:ext>
            </a:extLst>
          </p:cNvPr>
          <p:cNvSpPr>
            <a:spLocks noGrp="1"/>
          </p:cNvSpPr>
          <p:nvPr>
            <p:ph type="ftr" sz="quarter" idx="3"/>
          </p:nvPr>
        </p:nvSpPr>
        <p:spPr>
          <a:xfrm>
            <a:off x="9784935" y="6263148"/>
            <a:ext cx="2136066" cy="458162"/>
          </a:xfrm>
          <a:prstGeom prst="rect">
            <a:avLst/>
          </a:prstGeom>
          <a:solidFill>
            <a:schemeClr val="bg1">
              <a:alpha val="40000"/>
            </a:schemeClr>
          </a:solidFill>
        </p:spPr>
        <p:txBody>
          <a:bodyPr vert="horz" lIns="91440" tIns="45720" rIns="91440" bIns="45720" rtlCol="0" anchor="b"/>
          <a:lstStyle>
            <a:lvl1pPr algn="r">
              <a:defRPr sz="1200" b="0" i="0">
                <a:solidFill>
                  <a:schemeClr val="tx1"/>
                </a:solidFill>
                <a:latin typeface="Barlow Light" pitchFamily="2" charset="77"/>
              </a:defRPr>
            </a:lvl1pPr>
          </a:lstStyle>
          <a:p>
            <a:r>
              <a:rPr lang="en-US" dirty="0"/>
              <a:t>Date</a:t>
            </a:r>
          </a:p>
          <a:p>
            <a:r>
              <a:rPr lang="en-US" dirty="0"/>
              <a:t>Security Marking</a:t>
            </a:r>
          </a:p>
        </p:txBody>
      </p:sp>
    </p:spTree>
    <p:extLst>
      <p:ext uri="{BB962C8B-B14F-4D97-AF65-F5344CB8AC3E}">
        <p14:creationId xmlns:p14="http://schemas.microsoft.com/office/powerpoint/2010/main" val="689638590"/>
      </p:ext>
    </p:extLst>
  </p:cSld>
  <p:clrMapOvr>
    <a:masterClrMapping/>
  </p:clrMapOvr>
  <p:transition spd="slow">
    <p:push/>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losing Slide Rada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5" name="Content Placeholder 14">
            <a:extLst>
              <a:ext uri="{FF2B5EF4-FFF2-40B4-BE49-F238E27FC236}">
                <a16:creationId xmlns:a16="http://schemas.microsoft.com/office/drawing/2014/main" id="{252248D5-1601-9149-A094-8AD7E79DCC38}"/>
              </a:ext>
            </a:extLst>
          </p:cNvPr>
          <p:cNvSpPr>
            <a:spLocks noGrp="1"/>
          </p:cNvSpPr>
          <p:nvPr>
            <p:ph sz="quarter" idx="10" hasCustomPrompt="1"/>
          </p:nvPr>
        </p:nvSpPr>
        <p:spPr>
          <a:xfrm>
            <a:off x="271463" y="277802"/>
            <a:ext cx="5231869" cy="892198"/>
          </a:xfrm>
          <a:prstGeom prst="rect">
            <a:avLst/>
          </a:prstGeom>
          <a:solidFill>
            <a:schemeClr val="bg1"/>
          </a:solidFill>
          <a:ln w="28575">
            <a:noFill/>
          </a:ln>
        </p:spPr>
        <p:txBody>
          <a:bodyPr lIns="180000" tIns="180000" rIns="180000" bIns="180000" anchor="ctr"/>
          <a:lstStyle>
            <a:lvl1pPr>
              <a:defRPr sz="2000" b="1" i="0">
                <a:solidFill>
                  <a:schemeClr val="tx2"/>
                </a:solidFill>
                <a:latin typeface="Barlow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TITLE HERE - END SLIDE</a:t>
            </a:r>
          </a:p>
        </p:txBody>
      </p:sp>
      <p:pic>
        <p:nvPicPr>
          <p:cNvPr id="18" name="Picture 17">
            <a:extLst>
              <a:ext uri="{FF2B5EF4-FFF2-40B4-BE49-F238E27FC236}">
                <a16:creationId xmlns:a16="http://schemas.microsoft.com/office/drawing/2014/main" id="{9DED0539-0B70-2C46-B2D8-A8B4D1E72744}"/>
              </a:ext>
            </a:extLst>
          </p:cNvPr>
          <p:cNvPicPr>
            <a:picLocks noChangeAspect="1"/>
          </p:cNvPicPr>
          <p:nvPr userDrawn="1"/>
        </p:nvPicPr>
        <p:blipFill>
          <a:blip r:embed="rId3"/>
          <a:stretch>
            <a:fillRect/>
          </a:stretch>
        </p:blipFill>
        <p:spPr>
          <a:xfrm>
            <a:off x="11164796" y="277802"/>
            <a:ext cx="755744" cy="892198"/>
          </a:xfrm>
          <a:prstGeom prst="rect">
            <a:avLst/>
          </a:prstGeom>
        </p:spPr>
      </p:pic>
      <p:sp>
        <p:nvSpPr>
          <p:cNvPr id="2" name="Content Placeholder 14">
            <a:extLst>
              <a:ext uri="{FF2B5EF4-FFF2-40B4-BE49-F238E27FC236}">
                <a16:creationId xmlns:a16="http://schemas.microsoft.com/office/drawing/2014/main" id="{81A38BD8-76EB-40F1-6E7E-020AB55D549A}"/>
              </a:ext>
            </a:extLst>
          </p:cNvPr>
          <p:cNvSpPr>
            <a:spLocks noGrp="1"/>
          </p:cNvSpPr>
          <p:nvPr>
            <p:ph sz="quarter" idx="11" hasCustomPrompt="1"/>
          </p:nvPr>
        </p:nvSpPr>
        <p:spPr>
          <a:xfrm>
            <a:off x="5596996" y="277802"/>
            <a:ext cx="5231869" cy="892198"/>
          </a:xfrm>
          <a:prstGeom prst="rect">
            <a:avLst/>
          </a:prstGeom>
          <a:solidFill>
            <a:schemeClr val="bg1"/>
          </a:solidFill>
          <a:ln w="28575">
            <a:noFill/>
          </a:ln>
        </p:spPr>
        <p:txBody>
          <a:bodyPr lIns="180000" tIns="180000" rIns="180000" bIns="180000" anchor="ctr"/>
          <a:lstStyle>
            <a:lvl1pPr>
              <a:defRPr sz="14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Contact information</a:t>
            </a:r>
          </a:p>
        </p:txBody>
      </p:sp>
      <p:sp>
        <p:nvSpPr>
          <p:cNvPr id="3" name="Footer Placeholder 7">
            <a:extLst>
              <a:ext uri="{FF2B5EF4-FFF2-40B4-BE49-F238E27FC236}">
                <a16:creationId xmlns:a16="http://schemas.microsoft.com/office/drawing/2014/main" id="{0272061B-94F5-6FC2-9AC0-495A6731F405}"/>
              </a:ext>
            </a:extLst>
          </p:cNvPr>
          <p:cNvSpPr>
            <a:spLocks noGrp="1"/>
          </p:cNvSpPr>
          <p:nvPr>
            <p:ph type="ftr" sz="quarter" idx="3"/>
          </p:nvPr>
        </p:nvSpPr>
        <p:spPr>
          <a:xfrm>
            <a:off x="9784935" y="6263148"/>
            <a:ext cx="2136066" cy="458162"/>
          </a:xfrm>
          <a:prstGeom prst="rect">
            <a:avLst/>
          </a:prstGeom>
          <a:solidFill>
            <a:schemeClr val="bg1">
              <a:alpha val="40000"/>
            </a:schemeClr>
          </a:solidFill>
        </p:spPr>
        <p:txBody>
          <a:bodyPr vert="horz" lIns="91440" tIns="45720" rIns="91440" bIns="45720" rtlCol="0" anchor="b"/>
          <a:lstStyle>
            <a:lvl1pPr algn="r">
              <a:defRPr sz="1200" b="0" i="0">
                <a:solidFill>
                  <a:schemeClr val="tx1"/>
                </a:solidFill>
                <a:latin typeface="Barlow Light" pitchFamily="2" charset="77"/>
              </a:defRPr>
            </a:lvl1pPr>
          </a:lstStyle>
          <a:p>
            <a:r>
              <a:rPr lang="en-US" dirty="0"/>
              <a:t>Date</a:t>
            </a:r>
          </a:p>
          <a:p>
            <a:r>
              <a:rPr lang="en-US" dirty="0"/>
              <a:t>Security Marking</a:t>
            </a:r>
          </a:p>
        </p:txBody>
      </p:sp>
    </p:spTree>
    <p:extLst>
      <p:ext uri="{BB962C8B-B14F-4D97-AF65-F5344CB8AC3E}">
        <p14:creationId xmlns:p14="http://schemas.microsoft.com/office/powerpoint/2010/main" val="1153947731"/>
      </p:ext>
    </p:extLst>
  </p:cSld>
  <p:clrMapOvr>
    <a:masterClrMapping/>
  </p:clrMapOvr>
  <p:transition spd="slow">
    <p:push/>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losing Slide Warning">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5" name="Content Placeholder 14">
            <a:extLst>
              <a:ext uri="{FF2B5EF4-FFF2-40B4-BE49-F238E27FC236}">
                <a16:creationId xmlns:a16="http://schemas.microsoft.com/office/drawing/2014/main" id="{252248D5-1601-9149-A094-8AD7E79DCC38}"/>
              </a:ext>
            </a:extLst>
          </p:cNvPr>
          <p:cNvSpPr>
            <a:spLocks noGrp="1"/>
          </p:cNvSpPr>
          <p:nvPr>
            <p:ph sz="quarter" idx="10" hasCustomPrompt="1"/>
          </p:nvPr>
        </p:nvSpPr>
        <p:spPr>
          <a:xfrm>
            <a:off x="271463" y="277802"/>
            <a:ext cx="5231869" cy="892198"/>
          </a:xfrm>
          <a:prstGeom prst="rect">
            <a:avLst/>
          </a:prstGeom>
          <a:solidFill>
            <a:schemeClr val="bg1"/>
          </a:solidFill>
          <a:ln w="28575">
            <a:noFill/>
          </a:ln>
        </p:spPr>
        <p:txBody>
          <a:bodyPr lIns="180000" tIns="180000" rIns="180000" bIns="180000" anchor="ctr"/>
          <a:lstStyle>
            <a:lvl1pPr>
              <a:defRPr sz="2000" b="1" i="0">
                <a:solidFill>
                  <a:schemeClr val="tx2"/>
                </a:solidFill>
                <a:latin typeface="Barlow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TITLE HERE - END SLIDE</a:t>
            </a:r>
          </a:p>
        </p:txBody>
      </p:sp>
      <p:pic>
        <p:nvPicPr>
          <p:cNvPr id="18" name="Picture 17">
            <a:extLst>
              <a:ext uri="{FF2B5EF4-FFF2-40B4-BE49-F238E27FC236}">
                <a16:creationId xmlns:a16="http://schemas.microsoft.com/office/drawing/2014/main" id="{9DED0539-0B70-2C46-B2D8-A8B4D1E72744}"/>
              </a:ext>
            </a:extLst>
          </p:cNvPr>
          <p:cNvPicPr>
            <a:picLocks noChangeAspect="1"/>
          </p:cNvPicPr>
          <p:nvPr userDrawn="1"/>
        </p:nvPicPr>
        <p:blipFill>
          <a:blip r:embed="rId3"/>
          <a:stretch>
            <a:fillRect/>
          </a:stretch>
        </p:blipFill>
        <p:spPr>
          <a:xfrm>
            <a:off x="11164796" y="277802"/>
            <a:ext cx="755744" cy="892198"/>
          </a:xfrm>
          <a:prstGeom prst="rect">
            <a:avLst/>
          </a:prstGeom>
        </p:spPr>
      </p:pic>
      <p:sp>
        <p:nvSpPr>
          <p:cNvPr id="2" name="Content Placeholder 14">
            <a:extLst>
              <a:ext uri="{FF2B5EF4-FFF2-40B4-BE49-F238E27FC236}">
                <a16:creationId xmlns:a16="http://schemas.microsoft.com/office/drawing/2014/main" id="{81A38BD8-76EB-40F1-6E7E-020AB55D549A}"/>
              </a:ext>
            </a:extLst>
          </p:cNvPr>
          <p:cNvSpPr>
            <a:spLocks noGrp="1"/>
          </p:cNvSpPr>
          <p:nvPr>
            <p:ph sz="quarter" idx="11" hasCustomPrompt="1"/>
          </p:nvPr>
        </p:nvSpPr>
        <p:spPr>
          <a:xfrm>
            <a:off x="5596996" y="277802"/>
            <a:ext cx="5231869" cy="892198"/>
          </a:xfrm>
          <a:prstGeom prst="rect">
            <a:avLst/>
          </a:prstGeom>
          <a:solidFill>
            <a:schemeClr val="bg1"/>
          </a:solidFill>
          <a:ln w="28575">
            <a:noFill/>
          </a:ln>
        </p:spPr>
        <p:txBody>
          <a:bodyPr lIns="180000" tIns="180000" rIns="180000" bIns="180000" anchor="ctr"/>
          <a:lstStyle>
            <a:lvl1pPr>
              <a:defRPr sz="14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Contact information</a:t>
            </a:r>
          </a:p>
        </p:txBody>
      </p:sp>
      <p:sp>
        <p:nvSpPr>
          <p:cNvPr id="3" name="Footer Placeholder 7">
            <a:extLst>
              <a:ext uri="{FF2B5EF4-FFF2-40B4-BE49-F238E27FC236}">
                <a16:creationId xmlns:a16="http://schemas.microsoft.com/office/drawing/2014/main" id="{CEFB0AF3-9E4D-C852-9CF4-FB8084789822}"/>
              </a:ext>
            </a:extLst>
          </p:cNvPr>
          <p:cNvSpPr>
            <a:spLocks noGrp="1"/>
          </p:cNvSpPr>
          <p:nvPr>
            <p:ph type="ftr" sz="quarter" idx="3"/>
          </p:nvPr>
        </p:nvSpPr>
        <p:spPr>
          <a:xfrm>
            <a:off x="9784935" y="6263148"/>
            <a:ext cx="2136066" cy="458162"/>
          </a:xfrm>
          <a:prstGeom prst="rect">
            <a:avLst/>
          </a:prstGeom>
          <a:solidFill>
            <a:schemeClr val="bg1">
              <a:alpha val="40000"/>
            </a:schemeClr>
          </a:solidFill>
        </p:spPr>
        <p:txBody>
          <a:bodyPr vert="horz" lIns="91440" tIns="45720" rIns="91440" bIns="45720" rtlCol="0" anchor="b"/>
          <a:lstStyle>
            <a:lvl1pPr algn="r">
              <a:defRPr sz="1200" b="0" i="0">
                <a:solidFill>
                  <a:schemeClr val="tx1"/>
                </a:solidFill>
                <a:latin typeface="Barlow Light" pitchFamily="2" charset="77"/>
              </a:defRPr>
            </a:lvl1pPr>
          </a:lstStyle>
          <a:p>
            <a:r>
              <a:rPr lang="en-US" dirty="0"/>
              <a:t>Date</a:t>
            </a:r>
          </a:p>
          <a:p>
            <a:r>
              <a:rPr lang="en-US" dirty="0"/>
              <a:t>Security Marking</a:t>
            </a:r>
          </a:p>
        </p:txBody>
      </p:sp>
    </p:spTree>
    <p:extLst>
      <p:ext uri="{BB962C8B-B14F-4D97-AF65-F5344CB8AC3E}">
        <p14:creationId xmlns:p14="http://schemas.microsoft.com/office/powerpoint/2010/main" val="3510003133"/>
      </p:ext>
    </p:extLst>
  </p:cSld>
  <p:clrMapOvr>
    <a:masterClrMapping/>
  </p:clrMapOvr>
  <p:transition spd="slow">
    <p:push/>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losing Slide Commando">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5" name="Content Placeholder 14">
            <a:extLst>
              <a:ext uri="{FF2B5EF4-FFF2-40B4-BE49-F238E27FC236}">
                <a16:creationId xmlns:a16="http://schemas.microsoft.com/office/drawing/2014/main" id="{252248D5-1601-9149-A094-8AD7E79DCC38}"/>
              </a:ext>
            </a:extLst>
          </p:cNvPr>
          <p:cNvSpPr>
            <a:spLocks noGrp="1"/>
          </p:cNvSpPr>
          <p:nvPr>
            <p:ph sz="quarter" idx="10" hasCustomPrompt="1"/>
          </p:nvPr>
        </p:nvSpPr>
        <p:spPr>
          <a:xfrm>
            <a:off x="271463" y="277802"/>
            <a:ext cx="5231869" cy="892198"/>
          </a:xfrm>
          <a:prstGeom prst="rect">
            <a:avLst/>
          </a:prstGeom>
          <a:solidFill>
            <a:schemeClr val="bg1"/>
          </a:solidFill>
          <a:ln w="28575">
            <a:noFill/>
          </a:ln>
        </p:spPr>
        <p:txBody>
          <a:bodyPr lIns="180000" tIns="180000" rIns="180000" bIns="180000" anchor="ctr"/>
          <a:lstStyle>
            <a:lvl1pPr>
              <a:defRPr sz="2000" b="1" i="0">
                <a:solidFill>
                  <a:schemeClr val="tx2"/>
                </a:solidFill>
                <a:latin typeface="Barlow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TITLE HERE - END SLIDE</a:t>
            </a:r>
          </a:p>
        </p:txBody>
      </p:sp>
      <p:pic>
        <p:nvPicPr>
          <p:cNvPr id="18" name="Picture 17">
            <a:extLst>
              <a:ext uri="{FF2B5EF4-FFF2-40B4-BE49-F238E27FC236}">
                <a16:creationId xmlns:a16="http://schemas.microsoft.com/office/drawing/2014/main" id="{9DED0539-0B70-2C46-B2D8-A8B4D1E72744}"/>
              </a:ext>
            </a:extLst>
          </p:cNvPr>
          <p:cNvPicPr>
            <a:picLocks noChangeAspect="1"/>
          </p:cNvPicPr>
          <p:nvPr userDrawn="1"/>
        </p:nvPicPr>
        <p:blipFill>
          <a:blip r:embed="rId3"/>
          <a:stretch>
            <a:fillRect/>
          </a:stretch>
        </p:blipFill>
        <p:spPr>
          <a:xfrm>
            <a:off x="11164796" y="277802"/>
            <a:ext cx="755744" cy="892198"/>
          </a:xfrm>
          <a:prstGeom prst="rect">
            <a:avLst/>
          </a:prstGeom>
        </p:spPr>
      </p:pic>
      <p:sp>
        <p:nvSpPr>
          <p:cNvPr id="2" name="Content Placeholder 14">
            <a:extLst>
              <a:ext uri="{FF2B5EF4-FFF2-40B4-BE49-F238E27FC236}">
                <a16:creationId xmlns:a16="http://schemas.microsoft.com/office/drawing/2014/main" id="{81A38BD8-76EB-40F1-6E7E-020AB55D549A}"/>
              </a:ext>
            </a:extLst>
          </p:cNvPr>
          <p:cNvSpPr>
            <a:spLocks noGrp="1"/>
          </p:cNvSpPr>
          <p:nvPr>
            <p:ph sz="quarter" idx="11" hasCustomPrompt="1"/>
          </p:nvPr>
        </p:nvSpPr>
        <p:spPr>
          <a:xfrm>
            <a:off x="5596996" y="277802"/>
            <a:ext cx="5231869" cy="892198"/>
          </a:xfrm>
          <a:prstGeom prst="rect">
            <a:avLst/>
          </a:prstGeom>
          <a:solidFill>
            <a:schemeClr val="bg1"/>
          </a:solidFill>
          <a:ln w="28575">
            <a:noFill/>
          </a:ln>
        </p:spPr>
        <p:txBody>
          <a:bodyPr lIns="180000" tIns="180000" rIns="180000" bIns="180000" anchor="ctr"/>
          <a:lstStyle>
            <a:lvl1pPr>
              <a:defRPr sz="14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Contact information</a:t>
            </a:r>
          </a:p>
        </p:txBody>
      </p:sp>
      <p:sp>
        <p:nvSpPr>
          <p:cNvPr id="3" name="Footer Placeholder 7">
            <a:extLst>
              <a:ext uri="{FF2B5EF4-FFF2-40B4-BE49-F238E27FC236}">
                <a16:creationId xmlns:a16="http://schemas.microsoft.com/office/drawing/2014/main" id="{A05E55C2-A8B6-2516-120A-46A51F932161}"/>
              </a:ext>
            </a:extLst>
          </p:cNvPr>
          <p:cNvSpPr>
            <a:spLocks noGrp="1"/>
          </p:cNvSpPr>
          <p:nvPr>
            <p:ph type="ftr" sz="quarter" idx="3"/>
          </p:nvPr>
        </p:nvSpPr>
        <p:spPr>
          <a:xfrm>
            <a:off x="9784935" y="6263148"/>
            <a:ext cx="2136066" cy="458162"/>
          </a:xfrm>
          <a:prstGeom prst="rect">
            <a:avLst/>
          </a:prstGeom>
          <a:solidFill>
            <a:schemeClr val="bg1">
              <a:alpha val="40000"/>
            </a:schemeClr>
          </a:solidFill>
        </p:spPr>
        <p:txBody>
          <a:bodyPr vert="horz" lIns="91440" tIns="45720" rIns="91440" bIns="45720" rtlCol="0" anchor="b"/>
          <a:lstStyle>
            <a:lvl1pPr algn="r">
              <a:defRPr sz="1200" b="0" i="0">
                <a:solidFill>
                  <a:schemeClr val="tx1"/>
                </a:solidFill>
                <a:latin typeface="Barlow Light" pitchFamily="2" charset="77"/>
              </a:defRPr>
            </a:lvl1pPr>
          </a:lstStyle>
          <a:p>
            <a:r>
              <a:rPr lang="en-US" dirty="0"/>
              <a:t>Date</a:t>
            </a:r>
          </a:p>
          <a:p>
            <a:r>
              <a:rPr lang="en-US" dirty="0"/>
              <a:t>Security Marking</a:t>
            </a:r>
          </a:p>
        </p:txBody>
      </p:sp>
    </p:spTree>
    <p:extLst>
      <p:ext uri="{BB962C8B-B14F-4D97-AF65-F5344CB8AC3E}">
        <p14:creationId xmlns:p14="http://schemas.microsoft.com/office/powerpoint/2010/main" val="3800614981"/>
      </p:ext>
    </p:extLst>
  </p:cSld>
  <p:clrMapOvr>
    <a:masterClrMapping/>
  </p:clrMapOvr>
  <p:transition spd="slow">
    <p:push/>
  </p:transition>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slideLayout" Target="../slideLayouts/slideLayout5.xml"/><Relationship Id="rId7"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slideLayout" Target="../slideLayouts/slideLayout11.xml"/><Relationship Id="rId7" Type="http://schemas.openxmlformats.org/officeDocument/2006/relationships/theme" Target="../theme/theme3.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theme" Target="../theme/theme5.xml"/><Relationship Id="rId1"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slideLayout" Target="../slideLayouts/slideLayout29.xml"/><Relationship Id="rId7" Type="http://schemas.openxmlformats.org/officeDocument/2006/relationships/theme" Target="../theme/theme6.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4" Type="http://schemas.openxmlformats.org/officeDocument/2006/relationships/slideLayout" Target="../slideLayouts/slideLayout30.xml"/></Relationships>
</file>

<file path=ppt/slideMasters/_rels/slideMaster7.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slideLayout" Target="../slideLayouts/slideLayout35.xml"/><Relationship Id="rId7" Type="http://schemas.openxmlformats.org/officeDocument/2006/relationships/theme" Target="../theme/theme7.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5" Type="http://schemas.openxmlformats.org/officeDocument/2006/relationships/slideLayout" Target="../slideLayouts/slideLayout37.xml"/><Relationship Id="rId4" Type="http://schemas.openxmlformats.org/officeDocument/2006/relationships/slideLayout" Target="../slideLayouts/slideLayout36.xml"/></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slideLayout" Target="../slideLayouts/slideLayout41.xml"/><Relationship Id="rId7" Type="http://schemas.openxmlformats.org/officeDocument/2006/relationships/theme" Target="../theme/theme8.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5" Type="http://schemas.openxmlformats.org/officeDocument/2006/relationships/slideLayout" Target="../slideLayouts/slideLayout43.xml"/><Relationship Id="rId4" Type="http://schemas.openxmlformats.org/officeDocument/2006/relationships/slideLayout" Target="../slideLayouts/slideLayout42.xml"/></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slideLayout" Target="../slideLayouts/slideLayout47.xml"/><Relationship Id="rId7" Type="http://schemas.openxmlformats.org/officeDocument/2006/relationships/theme" Target="../theme/theme9.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5" Type="http://schemas.openxmlformats.org/officeDocument/2006/relationships/slideLayout" Target="../slideLayouts/slideLayout49.xml"/><Relationship Id="rId4" Type="http://schemas.openxmlformats.org/officeDocument/2006/relationships/slideLayout" Target="../slideLayouts/slideLayout4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56505738"/>
      </p:ext>
    </p:extLst>
  </p:cSld>
  <p:clrMap bg1="lt1" tx1="dk1" bg2="lt2" tx2="dk2" accent1="accent1" accent2="accent2" accent3="accent3" accent4="accent4" accent5="accent5" accent6="accent6" hlink="hlink" folHlink="folHlink"/>
  <p:sldLayoutIdLst>
    <p:sldLayoutId id="2147483691" r:id="rId1"/>
    <p:sldLayoutId id="2147483692" r:id="rId2"/>
  </p:sldLayoutIdLst>
  <p:transition spd="slow">
    <p:push/>
  </p:transition>
  <p:hf hdr="0"/>
  <p:txStyles>
    <p:titleStyle>
      <a:lvl1pPr algn="l" defTabSz="914377" rtl="0" eaLnBrk="1" latinLnBrk="0" hangingPunct="1">
        <a:lnSpc>
          <a:spcPct val="90000"/>
        </a:lnSpc>
        <a:spcBef>
          <a:spcPct val="0"/>
        </a:spcBef>
        <a:buNone/>
        <a:defRPr sz="4400" b="1" i="0" kern="1200">
          <a:solidFill>
            <a:schemeClr val="tx1"/>
          </a:solidFill>
          <a:latin typeface="Barlow ExtraBold" pitchFamily="2" charset="77"/>
          <a:ea typeface="+mj-ea"/>
          <a:cs typeface="+mj-cs"/>
        </a:defRPr>
      </a:lvl1pPr>
    </p:titleStyle>
    <p:bodyStyle>
      <a:lvl1pPr marL="0" indent="0" algn="l" defTabSz="914377" rtl="0" eaLnBrk="1" latinLnBrk="0" hangingPunct="1">
        <a:lnSpc>
          <a:spcPct val="90000"/>
        </a:lnSpc>
        <a:spcBef>
          <a:spcPts val="1000"/>
        </a:spcBef>
        <a:buFont typeface="Arial" panose="020B0604020202020204" pitchFamily="34" charset="0"/>
        <a:buNone/>
        <a:defRPr sz="1800" b="0" i="0" kern="1200">
          <a:solidFill>
            <a:schemeClr val="tx1"/>
          </a:solidFill>
          <a:latin typeface="Barlow" pitchFamily="2" charset="77"/>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2pPr>
      <a:lvl3pPr marL="1200121" indent="-28574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E004B16-3F00-FF4A-A716-CE4DC136C36B}"/>
              </a:ext>
            </a:extLst>
          </p:cNvPr>
          <p:cNvPicPr>
            <a:picLocks noChangeAspect="1"/>
          </p:cNvPicPr>
          <p:nvPr userDrawn="1"/>
        </p:nvPicPr>
        <p:blipFill rotWithShape="1">
          <a:blip r:embed="rId8"/>
          <a:srcRect l="36466" r="36068"/>
          <a:stretch/>
        </p:blipFill>
        <p:spPr>
          <a:xfrm>
            <a:off x="-1359836" y="-33544"/>
            <a:ext cx="1331091" cy="6858000"/>
          </a:xfrm>
          <a:prstGeom prst="rect">
            <a:avLst/>
          </a:prstGeom>
        </p:spPr>
      </p:pic>
    </p:spTree>
    <p:extLst>
      <p:ext uri="{BB962C8B-B14F-4D97-AF65-F5344CB8AC3E}">
        <p14:creationId xmlns:p14="http://schemas.microsoft.com/office/powerpoint/2010/main" val="2349530251"/>
      </p:ext>
    </p:extLst>
  </p:cSld>
  <p:clrMap bg1="lt1" tx1="dk1" bg2="lt2" tx2="dk2" accent1="accent1" accent2="accent2" accent3="accent3" accent4="accent4" accent5="accent5" accent6="accent6" hlink="hlink" folHlink="folHlink"/>
  <p:sldLayoutIdLst>
    <p:sldLayoutId id="2147483696" r:id="rId1"/>
    <p:sldLayoutId id="2147483694" r:id="rId2"/>
    <p:sldLayoutId id="2147483679" r:id="rId3"/>
    <p:sldLayoutId id="2147483693" r:id="rId4"/>
    <p:sldLayoutId id="2147483695" r:id="rId5"/>
    <p:sldLayoutId id="2147483697" r:id="rId6"/>
  </p:sldLayoutIdLst>
  <p:transition spd="slow">
    <p:push/>
  </p:transition>
  <p:hf hdr="0"/>
  <p:txStyles>
    <p:titleStyle>
      <a:lvl1pPr algn="l" defTabSz="914377" rtl="0" eaLnBrk="1" latinLnBrk="0" hangingPunct="1">
        <a:lnSpc>
          <a:spcPct val="90000"/>
        </a:lnSpc>
        <a:spcBef>
          <a:spcPct val="0"/>
        </a:spcBef>
        <a:buNone/>
        <a:defRPr sz="4400" b="1" i="0" kern="1200">
          <a:solidFill>
            <a:schemeClr val="tx1"/>
          </a:solidFill>
          <a:latin typeface="Barlow ExtraBold" pitchFamily="2" charset="77"/>
          <a:ea typeface="+mj-ea"/>
          <a:cs typeface="+mj-cs"/>
        </a:defRPr>
      </a:lvl1pPr>
    </p:titleStyle>
    <p:bodyStyle>
      <a:lvl1pPr marL="0" indent="0" algn="l" defTabSz="914377" rtl="0" eaLnBrk="1" latinLnBrk="0" hangingPunct="1">
        <a:lnSpc>
          <a:spcPct val="90000"/>
        </a:lnSpc>
        <a:spcBef>
          <a:spcPts val="1000"/>
        </a:spcBef>
        <a:buFont typeface="Arial" panose="020B0604020202020204" pitchFamily="34" charset="0"/>
        <a:buNone/>
        <a:defRPr sz="1800" b="0" i="0" kern="1200">
          <a:solidFill>
            <a:schemeClr val="tx1"/>
          </a:solidFill>
          <a:latin typeface="Barlow" pitchFamily="2" charset="77"/>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2pPr>
      <a:lvl3pPr marL="1200121" indent="-28574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E004B16-3F00-FF4A-A716-CE4DC136C36B}"/>
              </a:ext>
            </a:extLst>
          </p:cNvPr>
          <p:cNvPicPr>
            <a:picLocks noChangeAspect="1"/>
          </p:cNvPicPr>
          <p:nvPr userDrawn="1"/>
        </p:nvPicPr>
        <p:blipFill rotWithShape="1">
          <a:blip r:embed="rId8"/>
          <a:srcRect l="36466" r="36068"/>
          <a:stretch/>
        </p:blipFill>
        <p:spPr>
          <a:xfrm>
            <a:off x="-1359836" y="-33544"/>
            <a:ext cx="1331091" cy="6858000"/>
          </a:xfrm>
          <a:prstGeom prst="rect">
            <a:avLst/>
          </a:prstGeom>
        </p:spPr>
      </p:pic>
    </p:spTree>
    <p:extLst>
      <p:ext uri="{BB962C8B-B14F-4D97-AF65-F5344CB8AC3E}">
        <p14:creationId xmlns:p14="http://schemas.microsoft.com/office/powerpoint/2010/main" val="2456278008"/>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Lst>
  <p:transition spd="slow">
    <p:push/>
  </p:transition>
  <p:hf hdr="0"/>
  <p:txStyles>
    <p:titleStyle>
      <a:lvl1pPr algn="l" defTabSz="914377" rtl="0" eaLnBrk="1" latinLnBrk="0" hangingPunct="1">
        <a:lnSpc>
          <a:spcPct val="90000"/>
        </a:lnSpc>
        <a:spcBef>
          <a:spcPct val="0"/>
        </a:spcBef>
        <a:buNone/>
        <a:defRPr sz="4400" b="1" i="0" kern="1200">
          <a:solidFill>
            <a:schemeClr val="tx1"/>
          </a:solidFill>
          <a:latin typeface="Barlow ExtraBold" pitchFamily="2" charset="77"/>
          <a:ea typeface="+mj-ea"/>
          <a:cs typeface="+mj-cs"/>
        </a:defRPr>
      </a:lvl1pPr>
    </p:titleStyle>
    <p:bodyStyle>
      <a:lvl1pPr marL="0" indent="0" algn="l" defTabSz="914377" rtl="0" eaLnBrk="1" latinLnBrk="0" hangingPunct="1">
        <a:lnSpc>
          <a:spcPct val="90000"/>
        </a:lnSpc>
        <a:spcBef>
          <a:spcPts val="1000"/>
        </a:spcBef>
        <a:buFont typeface="Arial" panose="020B0604020202020204" pitchFamily="34" charset="0"/>
        <a:buNone/>
        <a:defRPr sz="1800" b="0" i="0" kern="1200">
          <a:solidFill>
            <a:schemeClr val="tx1"/>
          </a:solidFill>
          <a:latin typeface="Barlow" pitchFamily="2" charset="77"/>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2pPr>
      <a:lvl3pPr marL="1200121" indent="-28574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925546-5D5F-8F51-4D8B-D0B6C28226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55D29B-D24E-3DF0-F1A7-FE7072EB01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87C72A-6EF3-DBF2-A9A5-74DEAFD513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DCFD8C-A112-4091-A0C6-EF178811EB1A}" type="datetimeFigureOut">
              <a:rPr lang="en-GB" smtClean="0"/>
              <a:t>21/11/2024</a:t>
            </a:fld>
            <a:endParaRPr lang="en-GB"/>
          </a:p>
        </p:txBody>
      </p:sp>
      <p:sp>
        <p:nvSpPr>
          <p:cNvPr id="5" name="Footer Placeholder 4">
            <a:extLst>
              <a:ext uri="{FF2B5EF4-FFF2-40B4-BE49-F238E27FC236}">
                <a16:creationId xmlns:a16="http://schemas.microsoft.com/office/drawing/2014/main" id="{BF47F0D6-89B9-EE98-D38F-BE66E16A4F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43DFF74-3FE6-BBF4-4A95-85154BDD154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496E99-C89D-4B81-B44E-84CE5F81CEC8}" type="slidenum">
              <a:rPr lang="en-GB" smtClean="0"/>
              <a:t>‹#›</a:t>
            </a:fld>
            <a:endParaRPr lang="en-GB"/>
          </a:p>
        </p:txBody>
      </p:sp>
    </p:spTree>
    <p:extLst>
      <p:ext uri="{BB962C8B-B14F-4D97-AF65-F5344CB8AC3E}">
        <p14:creationId xmlns:p14="http://schemas.microsoft.com/office/powerpoint/2010/main" val="1995954651"/>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E004B16-3F00-FF4A-A716-CE4DC136C36B}"/>
              </a:ext>
            </a:extLst>
          </p:cNvPr>
          <p:cNvPicPr>
            <a:picLocks noChangeAspect="1"/>
          </p:cNvPicPr>
          <p:nvPr userDrawn="1"/>
        </p:nvPicPr>
        <p:blipFill rotWithShape="1">
          <a:blip r:embed="rId3"/>
          <a:srcRect l="36466" r="36068"/>
          <a:stretch/>
        </p:blipFill>
        <p:spPr>
          <a:xfrm>
            <a:off x="-1359836" y="-33544"/>
            <a:ext cx="1331091" cy="6858000"/>
          </a:xfrm>
          <a:prstGeom prst="rect">
            <a:avLst/>
          </a:prstGeom>
        </p:spPr>
      </p:pic>
    </p:spTree>
    <p:extLst>
      <p:ext uri="{BB962C8B-B14F-4D97-AF65-F5344CB8AC3E}">
        <p14:creationId xmlns:p14="http://schemas.microsoft.com/office/powerpoint/2010/main" val="4029450302"/>
      </p:ext>
    </p:extLst>
  </p:cSld>
  <p:clrMap bg1="lt1" tx1="dk1" bg2="lt2" tx2="dk2" accent1="accent1" accent2="accent2" accent3="accent3" accent4="accent4" accent5="accent5" accent6="accent6" hlink="hlink" folHlink="folHlink"/>
  <p:sldLayoutIdLst>
    <p:sldLayoutId id="2147483737" r:id="rId1"/>
  </p:sldLayoutIdLst>
  <p:transition spd="slow">
    <p:push/>
  </p:transition>
  <p:hf hdr="0"/>
  <p:txStyles>
    <p:titleStyle>
      <a:lvl1pPr algn="l" defTabSz="914377" rtl="0" eaLnBrk="1" latinLnBrk="0" hangingPunct="1">
        <a:lnSpc>
          <a:spcPct val="90000"/>
        </a:lnSpc>
        <a:spcBef>
          <a:spcPct val="0"/>
        </a:spcBef>
        <a:buNone/>
        <a:defRPr sz="4400" b="1" i="0" kern="1200">
          <a:solidFill>
            <a:schemeClr val="tx1"/>
          </a:solidFill>
          <a:latin typeface="Barlow ExtraBold" pitchFamily="2" charset="77"/>
          <a:ea typeface="+mj-ea"/>
          <a:cs typeface="+mj-cs"/>
        </a:defRPr>
      </a:lvl1pPr>
    </p:titleStyle>
    <p:bodyStyle>
      <a:lvl1pPr marL="0" indent="0" algn="l" defTabSz="914377" rtl="0" eaLnBrk="1" latinLnBrk="0" hangingPunct="1">
        <a:lnSpc>
          <a:spcPct val="90000"/>
        </a:lnSpc>
        <a:spcBef>
          <a:spcPts val="1000"/>
        </a:spcBef>
        <a:buFont typeface="Arial" panose="020B0604020202020204" pitchFamily="34" charset="0"/>
        <a:buNone/>
        <a:defRPr sz="1800" b="0" i="0" kern="1200">
          <a:solidFill>
            <a:schemeClr val="tx1"/>
          </a:solidFill>
          <a:latin typeface="Barlow" pitchFamily="2" charset="77"/>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2pPr>
      <a:lvl3pPr marL="1200121" indent="-28574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E004B16-3F00-FF4A-A716-CE4DC136C36B}"/>
              </a:ext>
            </a:extLst>
          </p:cNvPr>
          <p:cNvPicPr>
            <a:picLocks noChangeAspect="1"/>
          </p:cNvPicPr>
          <p:nvPr userDrawn="1"/>
        </p:nvPicPr>
        <p:blipFill rotWithShape="1">
          <a:blip r:embed="rId8"/>
          <a:srcRect l="36466" r="36068"/>
          <a:stretch/>
        </p:blipFill>
        <p:spPr>
          <a:xfrm>
            <a:off x="-1359836" y="-33544"/>
            <a:ext cx="1331091" cy="6858000"/>
          </a:xfrm>
          <a:prstGeom prst="rect">
            <a:avLst/>
          </a:prstGeom>
        </p:spPr>
      </p:pic>
    </p:spTree>
    <p:extLst>
      <p:ext uri="{BB962C8B-B14F-4D97-AF65-F5344CB8AC3E}">
        <p14:creationId xmlns:p14="http://schemas.microsoft.com/office/powerpoint/2010/main" val="1418194255"/>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Lst>
  <p:transition spd="slow">
    <p:push/>
  </p:transition>
  <p:hf hdr="0"/>
  <p:txStyles>
    <p:titleStyle>
      <a:lvl1pPr algn="l" defTabSz="914377" rtl="0" eaLnBrk="1" latinLnBrk="0" hangingPunct="1">
        <a:lnSpc>
          <a:spcPct val="90000"/>
        </a:lnSpc>
        <a:spcBef>
          <a:spcPct val="0"/>
        </a:spcBef>
        <a:buNone/>
        <a:defRPr sz="4400" b="1" i="0" kern="1200">
          <a:solidFill>
            <a:schemeClr val="tx1"/>
          </a:solidFill>
          <a:latin typeface="Barlow ExtraBold" pitchFamily="2" charset="77"/>
          <a:ea typeface="+mj-ea"/>
          <a:cs typeface="+mj-cs"/>
        </a:defRPr>
      </a:lvl1pPr>
    </p:titleStyle>
    <p:bodyStyle>
      <a:lvl1pPr marL="0" indent="0" algn="l" defTabSz="914377" rtl="0" eaLnBrk="1" latinLnBrk="0" hangingPunct="1">
        <a:lnSpc>
          <a:spcPct val="90000"/>
        </a:lnSpc>
        <a:spcBef>
          <a:spcPts val="1000"/>
        </a:spcBef>
        <a:buFont typeface="Arial" panose="020B0604020202020204" pitchFamily="34" charset="0"/>
        <a:buNone/>
        <a:defRPr sz="1800" b="0" i="0" kern="1200">
          <a:solidFill>
            <a:schemeClr val="tx1"/>
          </a:solidFill>
          <a:latin typeface="Barlow" pitchFamily="2" charset="77"/>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2pPr>
      <a:lvl3pPr marL="1200121" indent="-28574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4E08BE5-61F3-534A-95F8-F5A6134F82AA}"/>
              </a:ext>
            </a:extLst>
          </p:cNvPr>
          <p:cNvPicPr>
            <a:picLocks noChangeAspect="1"/>
          </p:cNvPicPr>
          <p:nvPr userDrawn="1"/>
        </p:nvPicPr>
        <p:blipFill rotWithShape="1">
          <a:blip r:embed="rId8"/>
          <a:srcRect l="36466" r="36068"/>
          <a:stretch/>
        </p:blipFill>
        <p:spPr>
          <a:xfrm>
            <a:off x="-1359836" y="-33544"/>
            <a:ext cx="1331091" cy="6858000"/>
          </a:xfrm>
          <a:prstGeom prst="rect">
            <a:avLst/>
          </a:prstGeom>
        </p:spPr>
      </p:pic>
    </p:spTree>
    <p:extLst>
      <p:ext uri="{BB962C8B-B14F-4D97-AF65-F5344CB8AC3E}">
        <p14:creationId xmlns:p14="http://schemas.microsoft.com/office/powerpoint/2010/main" val="1545285737"/>
      </p:ext>
    </p:extLst>
  </p:cSld>
  <p:clrMap bg1="lt1" tx1="dk1" bg2="lt2" tx2="dk2" accent1="accent1" accent2="accent2" accent3="accent3" accent4="accent4" accent5="accent5" accent6="accent6" hlink="hlink" folHlink="folHlink"/>
  <p:sldLayoutIdLst>
    <p:sldLayoutId id="2147483701" r:id="rId1"/>
    <p:sldLayoutId id="2147483700" r:id="rId2"/>
    <p:sldLayoutId id="2147483699" r:id="rId3"/>
    <p:sldLayoutId id="2147483685" r:id="rId4"/>
    <p:sldLayoutId id="2147483703" r:id="rId5"/>
    <p:sldLayoutId id="2147483702" r:id="rId6"/>
  </p:sldLayoutIdLst>
  <p:transition spd="slow">
    <p:push/>
  </p:transition>
  <p:hf hdr="0"/>
  <p:txStyles>
    <p:titleStyle>
      <a:lvl1pPr algn="l" defTabSz="914377" rtl="0" eaLnBrk="1" latinLnBrk="0" hangingPunct="1">
        <a:lnSpc>
          <a:spcPct val="90000"/>
        </a:lnSpc>
        <a:spcBef>
          <a:spcPct val="0"/>
        </a:spcBef>
        <a:buNone/>
        <a:defRPr sz="3600" b="1" i="0" kern="1200">
          <a:solidFill>
            <a:schemeClr val="tx1"/>
          </a:solidFill>
          <a:latin typeface="Barlow SemiBold" pitchFamily="2" charset="77"/>
          <a:ea typeface="+mj-ea"/>
          <a:cs typeface="+mj-cs"/>
        </a:defRPr>
      </a:lvl1pPr>
    </p:titleStyle>
    <p:bodyStyle>
      <a:lvl1pPr marL="0" indent="0" algn="l" defTabSz="914377" rtl="0" eaLnBrk="1" latinLnBrk="0" hangingPunct="1">
        <a:lnSpc>
          <a:spcPct val="90000"/>
        </a:lnSpc>
        <a:spcBef>
          <a:spcPts val="1000"/>
        </a:spcBef>
        <a:buFont typeface="Arial" panose="020B0604020202020204" pitchFamily="34" charset="0"/>
        <a:buNone/>
        <a:defRPr sz="1800" b="0" i="0" kern="1200">
          <a:solidFill>
            <a:schemeClr val="tx1"/>
          </a:solidFill>
          <a:latin typeface="Barlow" pitchFamily="2" charset="77"/>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A30AE2BB-2DF7-DB47-B464-6459CD9D100E}"/>
              </a:ext>
            </a:extLst>
          </p:cNvPr>
          <p:cNvPicPr>
            <a:picLocks noChangeAspect="1"/>
          </p:cNvPicPr>
          <p:nvPr userDrawn="1"/>
        </p:nvPicPr>
        <p:blipFill rotWithShape="1">
          <a:blip r:embed="rId8"/>
          <a:srcRect l="36466" r="36068"/>
          <a:stretch/>
        </p:blipFill>
        <p:spPr>
          <a:xfrm>
            <a:off x="-1359836" y="-33544"/>
            <a:ext cx="1331091" cy="6858000"/>
          </a:xfrm>
          <a:prstGeom prst="rect">
            <a:avLst/>
          </a:prstGeom>
        </p:spPr>
      </p:pic>
    </p:spTree>
    <p:extLst>
      <p:ext uri="{BB962C8B-B14F-4D97-AF65-F5344CB8AC3E}">
        <p14:creationId xmlns:p14="http://schemas.microsoft.com/office/powerpoint/2010/main" val="1897352295"/>
      </p:ext>
    </p:extLst>
  </p:cSld>
  <p:clrMap bg1="lt1" tx1="dk1" bg2="lt2" tx2="dk2" accent1="accent1" accent2="accent2" accent3="accent3" accent4="accent4" accent5="accent5" accent6="accent6" hlink="hlink" folHlink="folHlink"/>
  <p:sldLayoutIdLst>
    <p:sldLayoutId id="2147483704" r:id="rId1"/>
    <p:sldLayoutId id="2147483706" r:id="rId2"/>
    <p:sldLayoutId id="2147483711" r:id="rId3"/>
    <p:sldLayoutId id="2147483709" r:id="rId4"/>
    <p:sldLayoutId id="2147483708" r:id="rId5"/>
    <p:sldLayoutId id="2147483710" r:id="rId6"/>
  </p:sldLayoutIdLst>
  <p:transition spd="slow">
    <p:push/>
  </p:transition>
  <p:hf hdr="0"/>
  <p:txStyles>
    <p:titleStyle>
      <a:lvl1pPr algn="l" defTabSz="914377" rtl="0" eaLnBrk="1" latinLnBrk="0" hangingPunct="1">
        <a:lnSpc>
          <a:spcPct val="90000"/>
        </a:lnSpc>
        <a:spcBef>
          <a:spcPct val="0"/>
        </a:spcBef>
        <a:buNone/>
        <a:defRPr sz="3600" b="1" i="0" kern="1200">
          <a:solidFill>
            <a:schemeClr val="tx1"/>
          </a:solidFill>
          <a:latin typeface="Barlow SemiBold" pitchFamily="2" charset="77"/>
          <a:ea typeface="+mj-ea"/>
          <a:cs typeface="+mj-cs"/>
        </a:defRPr>
      </a:lvl1pPr>
    </p:titleStyle>
    <p:bodyStyle>
      <a:lvl1pPr marL="0" indent="0" algn="l" defTabSz="914377" rtl="0" eaLnBrk="1" latinLnBrk="0" hangingPunct="1">
        <a:lnSpc>
          <a:spcPct val="90000"/>
        </a:lnSpc>
        <a:spcBef>
          <a:spcPts val="1000"/>
        </a:spcBef>
        <a:buFont typeface="Arial" panose="020B0604020202020204" pitchFamily="34" charset="0"/>
        <a:buNone/>
        <a:defRPr sz="1800" b="0" i="0" kern="1200">
          <a:solidFill>
            <a:schemeClr val="tx1"/>
          </a:solidFill>
          <a:latin typeface="Barlow" pitchFamily="2" charset="77"/>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2pPr>
      <a:lvl3pPr marL="1200121" indent="-28574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6845C4F8-6854-5344-91AC-4F2F281324B1}"/>
              </a:ext>
            </a:extLst>
          </p:cNvPr>
          <p:cNvPicPr>
            <a:picLocks noChangeAspect="1"/>
          </p:cNvPicPr>
          <p:nvPr userDrawn="1"/>
        </p:nvPicPr>
        <p:blipFill rotWithShape="1">
          <a:blip r:embed="rId8"/>
          <a:srcRect l="36466" r="36068"/>
          <a:stretch/>
        </p:blipFill>
        <p:spPr>
          <a:xfrm>
            <a:off x="-1359836" y="-33544"/>
            <a:ext cx="1331091" cy="6858000"/>
          </a:xfrm>
          <a:prstGeom prst="rect">
            <a:avLst/>
          </a:prstGeom>
        </p:spPr>
      </p:pic>
    </p:spTree>
    <p:extLst>
      <p:ext uri="{BB962C8B-B14F-4D97-AF65-F5344CB8AC3E}">
        <p14:creationId xmlns:p14="http://schemas.microsoft.com/office/powerpoint/2010/main" val="372293884"/>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690" r:id="rId3"/>
    <p:sldLayoutId id="2147483727" r:id="rId4"/>
    <p:sldLayoutId id="2147483728" r:id="rId5"/>
    <p:sldLayoutId id="2147483724" r:id="rId6"/>
  </p:sldLayoutIdLst>
  <p:transition spd="slow">
    <p:push/>
  </p:transition>
  <p:hf hdr="0"/>
  <p:txStyles>
    <p:titleStyle>
      <a:lvl1pPr algn="l" defTabSz="914377" rtl="0" eaLnBrk="1" latinLnBrk="0" hangingPunct="1">
        <a:lnSpc>
          <a:spcPct val="90000"/>
        </a:lnSpc>
        <a:spcBef>
          <a:spcPct val="0"/>
        </a:spcBef>
        <a:buNone/>
        <a:defRPr sz="3600" b="1" i="0" kern="1200">
          <a:solidFill>
            <a:schemeClr val="tx1"/>
          </a:solidFill>
          <a:latin typeface="Barlow SemiBold" pitchFamily="2" charset="77"/>
          <a:ea typeface="+mj-ea"/>
          <a:cs typeface="+mj-cs"/>
        </a:defRPr>
      </a:lvl1pPr>
    </p:titleStyle>
    <p:bodyStyle>
      <a:lvl1pPr marL="0" indent="0" algn="l" defTabSz="914377" rtl="0" eaLnBrk="1" latinLnBrk="0" hangingPunct="1">
        <a:lnSpc>
          <a:spcPct val="90000"/>
        </a:lnSpc>
        <a:spcBef>
          <a:spcPts val="1000"/>
        </a:spcBef>
        <a:buFont typeface="Arial" panose="020B0604020202020204" pitchFamily="34" charset="0"/>
        <a:buNone/>
        <a:defRPr sz="1800" b="0" i="0" kern="1200">
          <a:solidFill>
            <a:schemeClr val="tx1"/>
          </a:solidFill>
          <a:latin typeface="Barlow" pitchFamily="2" charset="77"/>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2pPr>
      <a:lvl3pPr marL="1200121" indent="-28574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8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8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3.xml"/><Relationship Id="rId1" Type="http://schemas.openxmlformats.org/officeDocument/2006/relationships/slideLayout" Target="../slideLayouts/slideLayout33.xml"/><Relationship Id="rId4" Type="http://schemas.openxmlformats.org/officeDocument/2006/relationships/image" Target="../media/image86.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87.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6.xml"/><Relationship Id="rId1" Type="http://schemas.openxmlformats.org/officeDocument/2006/relationships/slideLayout" Target="../slideLayouts/slideLayout30.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89.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8.xml"/><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9.xml"/><Relationship Id="rId1" Type="http://schemas.openxmlformats.org/officeDocument/2006/relationships/slideLayout" Target="../slideLayouts/slideLayout30.xml"/><Relationship Id="rId4" Type="http://schemas.openxmlformats.org/officeDocument/2006/relationships/image" Target="../media/image92.png"/></Relationships>
</file>

<file path=ppt/slides/_rels/slide10.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10.xml"/><Relationship Id="rId1" Type="http://schemas.openxmlformats.org/officeDocument/2006/relationships/slideLayout" Target="../slideLayouts/slideLayout30.xml"/><Relationship Id="rId6" Type="http://schemas.openxmlformats.org/officeDocument/2006/relationships/image" Target="../media/image94.jpeg"/><Relationship Id="rId5" Type="http://schemas.openxmlformats.org/officeDocument/2006/relationships/image" Target="../media/image93.png"/><Relationship Id="rId4" Type="http://schemas.openxmlformats.org/officeDocument/2006/relationships/image" Target="../media/image92.png"/></Relationships>
</file>

<file path=ppt/slides/_rels/slide11.xml.rels><?xml version="1.0" encoding="UTF-8" standalone="yes"?>
<Relationships xmlns="http://schemas.openxmlformats.org/package/2006/relationships"><Relationship Id="rId3" Type="http://schemas.openxmlformats.org/officeDocument/2006/relationships/image" Target="../media/image95.png"/><Relationship Id="rId7" Type="http://schemas.openxmlformats.org/officeDocument/2006/relationships/image" Target="../media/image93.png"/><Relationship Id="rId2" Type="http://schemas.openxmlformats.org/officeDocument/2006/relationships/notesSlide" Target="../notesSlides/notesSlide11.xml"/><Relationship Id="rId1" Type="http://schemas.openxmlformats.org/officeDocument/2006/relationships/slideLayout" Target="../slideLayouts/slideLayout30.xml"/><Relationship Id="rId6" Type="http://schemas.openxmlformats.org/officeDocument/2006/relationships/image" Target="../media/image92.png"/><Relationship Id="rId5" Type="http://schemas.openxmlformats.org/officeDocument/2006/relationships/image" Target="../media/image91.png"/><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notesSlide" Target="../notesSlides/notesSlide12.xml"/><Relationship Id="rId1" Type="http://schemas.openxmlformats.org/officeDocument/2006/relationships/slideLayout" Target="../slideLayouts/slideLayout30.xml"/><Relationship Id="rId6" Type="http://schemas.openxmlformats.org/officeDocument/2006/relationships/image" Target="../media/image93.png"/><Relationship Id="rId5" Type="http://schemas.openxmlformats.org/officeDocument/2006/relationships/image" Target="../media/image92.png"/><Relationship Id="rId4" Type="http://schemas.openxmlformats.org/officeDocument/2006/relationships/image" Target="../media/image9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97.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image" Target="../media/image103.jpeg"/><Relationship Id="rId3" Type="http://schemas.openxmlformats.org/officeDocument/2006/relationships/image" Target="../media/image98.jpeg"/><Relationship Id="rId7" Type="http://schemas.openxmlformats.org/officeDocument/2006/relationships/image" Target="../media/image102.jpeg"/><Relationship Id="rId2" Type="http://schemas.openxmlformats.org/officeDocument/2006/relationships/notesSlide" Target="../notesSlides/notesSlide14.xml"/><Relationship Id="rId1" Type="http://schemas.openxmlformats.org/officeDocument/2006/relationships/slideLayout" Target="../slideLayouts/slideLayout26.xml"/><Relationship Id="rId6" Type="http://schemas.openxmlformats.org/officeDocument/2006/relationships/image" Target="../media/image101.jpeg"/><Relationship Id="rId5" Type="http://schemas.openxmlformats.org/officeDocument/2006/relationships/image" Target="../media/image100.jpeg"/><Relationship Id="rId4" Type="http://schemas.openxmlformats.org/officeDocument/2006/relationships/image" Target="../media/image99.jpe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32.xml"/><Relationship Id="rId1" Type="http://schemas.openxmlformats.org/officeDocument/2006/relationships/tags" Target="../tags/tag1.xml"/><Relationship Id="rId5" Type="http://schemas.openxmlformats.org/officeDocument/2006/relationships/image" Target="../media/image105.jpeg"/><Relationship Id="rId4" Type="http://schemas.openxmlformats.org/officeDocument/2006/relationships/image" Target="../media/image104.jpe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32.xml"/><Relationship Id="rId1" Type="http://schemas.openxmlformats.org/officeDocument/2006/relationships/tags" Target="../tags/tag2.xml"/><Relationship Id="rId5" Type="http://schemas.openxmlformats.org/officeDocument/2006/relationships/image" Target="../media/image107.jpeg"/><Relationship Id="rId4" Type="http://schemas.openxmlformats.org/officeDocument/2006/relationships/image" Target="../media/image106.jpe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32.xml"/><Relationship Id="rId1" Type="http://schemas.openxmlformats.org/officeDocument/2006/relationships/tags" Target="../tags/tag3.xml"/><Relationship Id="rId5" Type="http://schemas.openxmlformats.org/officeDocument/2006/relationships/image" Target="../media/image109.png"/><Relationship Id="rId4" Type="http://schemas.openxmlformats.org/officeDocument/2006/relationships/image" Target="../media/image108.jpeg"/></Relationships>
</file>

<file path=ppt/slides/_rels/slide18.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notesSlide" Target="../notesSlides/notesSlide18.xml"/><Relationship Id="rId1" Type="http://schemas.openxmlformats.org/officeDocument/2006/relationships/slideLayout" Target="../slideLayouts/slideLayout40.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11.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32.xml"/><Relationship Id="rId1" Type="http://schemas.openxmlformats.org/officeDocument/2006/relationships/tags" Target="../tags/tag4.xml"/><Relationship Id="rId5" Type="http://schemas.openxmlformats.org/officeDocument/2006/relationships/image" Target="../media/image113.png"/><Relationship Id="rId4" Type="http://schemas.openxmlformats.org/officeDocument/2006/relationships/image" Target="../media/image112.jpe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32.xml"/><Relationship Id="rId1" Type="http://schemas.openxmlformats.org/officeDocument/2006/relationships/tags" Target="../tags/tag5.xml"/><Relationship Id="rId5" Type="http://schemas.openxmlformats.org/officeDocument/2006/relationships/image" Target="../media/image115.jpeg"/><Relationship Id="rId4" Type="http://schemas.openxmlformats.org/officeDocument/2006/relationships/image" Target="../media/image114.jpe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32.xml"/><Relationship Id="rId1" Type="http://schemas.openxmlformats.org/officeDocument/2006/relationships/tags" Target="../tags/tag6.xml"/><Relationship Id="rId5" Type="http://schemas.openxmlformats.org/officeDocument/2006/relationships/image" Target="../media/image115.jpeg"/><Relationship Id="rId4" Type="http://schemas.openxmlformats.org/officeDocument/2006/relationships/image" Target="../media/image85.jpeg"/></Relationships>
</file>

<file path=ppt/slides/_rels/slide23.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23.xml"/><Relationship Id="rId1" Type="http://schemas.openxmlformats.org/officeDocument/2006/relationships/slideLayout" Target="../slideLayouts/slideLayout27.xml"/><Relationship Id="rId4" Type="http://schemas.openxmlformats.org/officeDocument/2006/relationships/image" Target="../media/image92.png"/></Relationships>
</file>

<file path=ppt/slides/_rels/slide24.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notesSlide" Target="../notesSlides/notesSlide24.xml"/><Relationship Id="rId1" Type="http://schemas.openxmlformats.org/officeDocument/2006/relationships/slideLayout" Target="../slideLayouts/slideLayout39.xml"/></Relationships>
</file>

<file path=ppt/slides/_rels/slide25.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notesSlide" Target="../notesSlides/notesSlide25.xml"/><Relationship Id="rId1" Type="http://schemas.openxmlformats.org/officeDocument/2006/relationships/slideLayout" Target="../slideLayouts/slideLayout27.xml"/></Relationships>
</file>

<file path=ppt/slides/_rels/slide26.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notesSlide" Target="../notesSlides/notesSlide26.xml"/><Relationship Id="rId1" Type="http://schemas.openxmlformats.org/officeDocument/2006/relationships/slideLayout" Target="../slideLayouts/slideLayout28.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8.xml"/><Relationship Id="rId1" Type="http://schemas.openxmlformats.org/officeDocument/2006/relationships/tags" Target="../tags/tag7.xml"/><Relationship Id="rId4" Type="http://schemas.openxmlformats.org/officeDocument/2006/relationships/image" Target="../media/image120.jpeg"/></Relationships>
</file>

<file path=ppt/slides/_rels/slide28.xml.rels><?xml version="1.0" encoding="UTF-8" standalone="yes"?>
<Relationships xmlns="http://schemas.openxmlformats.org/package/2006/relationships"><Relationship Id="rId3" Type="http://schemas.openxmlformats.org/officeDocument/2006/relationships/image" Target="../media/image121.jpeg"/><Relationship Id="rId2" Type="http://schemas.openxmlformats.org/officeDocument/2006/relationships/notesSlide" Target="../notesSlides/notesSlide28.xml"/><Relationship Id="rId1" Type="http://schemas.openxmlformats.org/officeDocument/2006/relationships/slideLayout" Target="../slideLayouts/slideLayout28.xml"/></Relationships>
</file>

<file path=ppt/slides/_rels/slide29.xml.rels><?xml version="1.0" encoding="UTF-8" standalone="yes"?>
<Relationships xmlns="http://schemas.openxmlformats.org/package/2006/relationships"><Relationship Id="rId3" Type="http://schemas.openxmlformats.org/officeDocument/2006/relationships/image" Target="../media/image122.jpeg"/><Relationship Id="rId2" Type="http://schemas.openxmlformats.org/officeDocument/2006/relationships/notesSlide" Target="../notesSlides/notesSlide29.xml"/><Relationship Id="rId1" Type="http://schemas.openxmlformats.org/officeDocument/2006/relationships/slideLayout" Target="../slideLayouts/slideLayout28.xml"/></Relationships>
</file>

<file path=ppt/slides/_rels/slide30.xml.rels><?xml version="1.0" encoding="UTF-8" standalone="yes"?>
<Relationships xmlns="http://schemas.openxmlformats.org/package/2006/relationships"><Relationship Id="rId3" Type="http://schemas.openxmlformats.org/officeDocument/2006/relationships/image" Target="../media/image123.jpg"/><Relationship Id="rId2" Type="http://schemas.openxmlformats.org/officeDocument/2006/relationships/notesSlide" Target="../notesSlides/notesSlide30.xml"/><Relationship Id="rId1" Type="http://schemas.openxmlformats.org/officeDocument/2006/relationships/slideLayout" Target="../slideLayouts/slideLayout28.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42.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124.png"/><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notesSlide" Target="../notesSlides/notesSlide32.xml"/><Relationship Id="rId1" Type="http://schemas.openxmlformats.org/officeDocument/2006/relationships/slideLayout" Target="../slideLayouts/slideLayout41.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126.png"/><Relationship Id="rId4"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notesSlide" Target="../notesSlides/notesSlide34.xml"/><Relationship Id="rId1" Type="http://schemas.openxmlformats.org/officeDocument/2006/relationships/slideLayout" Target="../slideLayouts/slideLayout28.xml"/></Relationships>
</file>

<file path=ppt/slides/_rels/slide35.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notesSlide" Target="../notesSlides/notesSlide35.xml"/><Relationship Id="rId1" Type="http://schemas.openxmlformats.org/officeDocument/2006/relationships/slideLayout" Target="../slideLayouts/slideLayout41.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129.png"/><Relationship Id="rId4"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3" Type="http://schemas.openxmlformats.org/officeDocument/2006/relationships/image" Target="../media/image130.jpeg"/><Relationship Id="rId2" Type="http://schemas.openxmlformats.org/officeDocument/2006/relationships/notesSlide" Target="../notesSlides/notesSlide37.xml"/><Relationship Id="rId1" Type="http://schemas.openxmlformats.org/officeDocument/2006/relationships/slideLayout" Target="../slideLayouts/slideLayout28.xml"/></Relationships>
</file>

<file path=ppt/slides/_rels/slide38.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notesSlide" Target="../notesSlides/notesSlide38.xml"/><Relationship Id="rId1" Type="http://schemas.openxmlformats.org/officeDocument/2006/relationships/slideLayout" Target="../slideLayouts/slideLayout41.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132.png"/><Relationship Id="rId4"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3" Type="http://schemas.openxmlformats.org/officeDocument/2006/relationships/image" Target="../media/image133.jpeg"/><Relationship Id="rId2" Type="http://schemas.openxmlformats.org/officeDocument/2006/relationships/notesSlide" Target="../notesSlides/notesSlide40.xml"/><Relationship Id="rId1" Type="http://schemas.openxmlformats.org/officeDocument/2006/relationships/slideLayout" Target="../slideLayouts/slideLayout42.xml"/></Relationships>
</file>

<file path=ppt/slides/_rels/slide41.xml.rels><?xml version="1.0" encoding="UTF-8" standalone="yes"?>
<Relationships xmlns="http://schemas.openxmlformats.org/package/2006/relationships"><Relationship Id="rId3" Type="http://schemas.openxmlformats.org/officeDocument/2006/relationships/image" Target="../media/image134.jpeg"/><Relationship Id="rId2" Type="http://schemas.openxmlformats.org/officeDocument/2006/relationships/notesSlide" Target="../notesSlides/notesSlide41.xml"/><Relationship Id="rId1" Type="http://schemas.openxmlformats.org/officeDocument/2006/relationships/slideLayout" Target="../slideLayouts/slideLayout29.xml"/></Relationships>
</file>

<file path=ppt/slides/_rels/slide42.xml.rels><?xml version="1.0" encoding="UTF-8" standalone="yes"?>
<Relationships xmlns="http://schemas.openxmlformats.org/package/2006/relationships"><Relationship Id="rId3" Type="http://schemas.openxmlformats.org/officeDocument/2006/relationships/image" Target="../media/image135.jpeg"/><Relationship Id="rId2" Type="http://schemas.openxmlformats.org/officeDocument/2006/relationships/notesSlide" Target="../notesSlides/notesSlide42.xml"/><Relationship Id="rId1" Type="http://schemas.openxmlformats.org/officeDocument/2006/relationships/slideLayout" Target="../slideLayouts/slideLayout29.xml"/></Relationships>
</file>

<file path=ppt/slides/_rels/slide43.xml.rels><?xml version="1.0" encoding="UTF-8" standalone="yes"?>
<Relationships xmlns="http://schemas.openxmlformats.org/package/2006/relationships"><Relationship Id="rId3" Type="http://schemas.openxmlformats.org/officeDocument/2006/relationships/image" Target="../media/image136.jpeg"/><Relationship Id="rId2" Type="http://schemas.openxmlformats.org/officeDocument/2006/relationships/notesSlide" Target="../notesSlides/notesSlide43.xml"/><Relationship Id="rId1" Type="http://schemas.openxmlformats.org/officeDocument/2006/relationships/slideLayout" Target="../slideLayouts/slideLayout29.xml"/></Relationships>
</file>

<file path=ppt/slides/_rels/slide44.xml.rels><?xml version="1.0" encoding="UTF-8" standalone="yes"?>
<Relationships xmlns="http://schemas.openxmlformats.org/package/2006/relationships"><Relationship Id="rId3" Type="http://schemas.openxmlformats.org/officeDocument/2006/relationships/image" Target="../media/image137.jpeg"/><Relationship Id="rId2" Type="http://schemas.openxmlformats.org/officeDocument/2006/relationships/notesSlide" Target="../notesSlides/notesSlide44.xml"/><Relationship Id="rId1" Type="http://schemas.openxmlformats.org/officeDocument/2006/relationships/slideLayout" Target="../slideLayouts/slideLayout29.xml"/></Relationships>
</file>

<file path=ppt/slides/_rels/slide45.xml.rels><?xml version="1.0" encoding="UTF-8" standalone="yes"?>
<Relationships xmlns="http://schemas.openxmlformats.org/package/2006/relationships"><Relationship Id="rId3" Type="http://schemas.openxmlformats.org/officeDocument/2006/relationships/image" Target="../media/image138.jpeg"/><Relationship Id="rId2" Type="http://schemas.openxmlformats.org/officeDocument/2006/relationships/notesSlide" Target="../notesSlides/notesSlide45.xml"/><Relationship Id="rId1" Type="http://schemas.openxmlformats.org/officeDocument/2006/relationships/slideLayout" Target="../slideLayouts/slideLayout29.xml"/></Relationships>
</file>

<file path=ppt/slides/_rels/slide46.xml.rels><?xml version="1.0" encoding="UTF-8" standalone="yes"?>
<Relationships xmlns="http://schemas.openxmlformats.org/package/2006/relationships"><Relationship Id="rId3" Type="http://schemas.openxmlformats.org/officeDocument/2006/relationships/image" Target="../media/image139.jpeg"/><Relationship Id="rId2" Type="http://schemas.openxmlformats.org/officeDocument/2006/relationships/notesSlide" Target="../notesSlides/notesSlide46.xml"/><Relationship Id="rId1" Type="http://schemas.openxmlformats.org/officeDocument/2006/relationships/slideLayout" Target="../slideLayouts/slideLayout29.xml"/></Relationships>
</file>

<file path=ppt/slides/_rels/slide47.xml.rels><?xml version="1.0" encoding="UTF-8" standalone="yes"?>
<Relationships xmlns="http://schemas.openxmlformats.org/package/2006/relationships"><Relationship Id="rId3" Type="http://schemas.openxmlformats.org/officeDocument/2006/relationships/image" Target="../media/image140.jpeg"/><Relationship Id="rId2" Type="http://schemas.openxmlformats.org/officeDocument/2006/relationships/notesSlide" Target="../notesSlides/notesSlide47.xml"/><Relationship Id="rId1" Type="http://schemas.openxmlformats.org/officeDocument/2006/relationships/slideLayout" Target="../slideLayouts/slideLayout39.xml"/></Relationships>
</file>

<file path=ppt/slides/_rels/slide48.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notesSlide" Target="../notesSlides/notesSlide48.xml"/><Relationship Id="rId1" Type="http://schemas.openxmlformats.org/officeDocument/2006/relationships/slideLayout" Target="../slideLayouts/slideLayout29.xml"/></Relationships>
</file>

<file path=ppt/slides/_rels/slide49.xml.rels><?xml version="1.0" encoding="UTF-8" standalone="yes"?>
<Relationships xmlns="http://schemas.openxmlformats.org/package/2006/relationships"><Relationship Id="rId3" Type="http://schemas.openxmlformats.org/officeDocument/2006/relationships/image" Target="../media/image142.jpeg"/><Relationship Id="rId2" Type="http://schemas.openxmlformats.org/officeDocument/2006/relationships/notesSlide" Target="../notesSlides/notesSlide49.xml"/><Relationship Id="rId1" Type="http://schemas.openxmlformats.org/officeDocument/2006/relationships/slideLayout" Target="../slideLayouts/slideLayout29.xml"/></Relationships>
</file>

<file path=ppt/slides/_rels/slide50.xml.rels><?xml version="1.0" encoding="UTF-8" standalone="yes"?>
<Relationships xmlns="http://schemas.openxmlformats.org/package/2006/relationships"><Relationship Id="rId3" Type="http://schemas.openxmlformats.org/officeDocument/2006/relationships/image" Target="../media/image143.jpeg"/><Relationship Id="rId2" Type="http://schemas.openxmlformats.org/officeDocument/2006/relationships/notesSlide" Target="../notesSlides/notesSlide50.xml"/><Relationship Id="rId1" Type="http://schemas.openxmlformats.org/officeDocument/2006/relationships/slideLayout" Target="../slideLayouts/slideLayout29.xml"/></Relationships>
</file>

<file path=ppt/slides/_rels/slide51.xml.rels><?xml version="1.0" encoding="UTF-8" standalone="yes"?>
<Relationships xmlns="http://schemas.openxmlformats.org/package/2006/relationships"><Relationship Id="rId3" Type="http://schemas.openxmlformats.org/officeDocument/2006/relationships/image" Target="../media/image144.jpeg"/><Relationship Id="rId2" Type="http://schemas.openxmlformats.org/officeDocument/2006/relationships/notesSlide" Target="../notesSlides/notesSlide51.xml"/><Relationship Id="rId1" Type="http://schemas.openxmlformats.org/officeDocument/2006/relationships/slideLayout" Target="../slideLayouts/slideLayout29.xml"/></Relationships>
</file>

<file path=ppt/slides/_rels/slide52.xml.rels><?xml version="1.0" encoding="UTF-8" standalone="yes"?>
<Relationships xmlns="http://schemas.openxmlformats.org/package/2006/relationships"><Relationship Id="rId3" Type="http://schemas.openxmlformats.org/officeDocument/2006/relationships/image" Target="../media/image145.jpeg"/><Relationship Id="rId2" Type="http://schemas.openxmlformats.org/officeDocument/2006/relationships/notesSlide" Target="../notesSlides/notesSlide52.xml"/><Relationship Id="rId1" Type="http://schemas.openxmlformats.org/officeDocument/2006/relationships/slideLayout" Target="../slideLayouts/slideLayout29.xml"/></Relationships>
</file>

<file path=ppt/slides/_rels/slide53.xml.rels><?xml version="1.0" encoding="UTF-8" standalone="yes"?>
<Relationships xmlns="http://schemas.openxmlformats.org/package/2006/relationships"><Relationship Id="rId3" Type="http://schemas.openxmlformats.org/officeDocument/2006/relationships/image" Target="../media/image146.jpeg"/><Relationship Id="rId2" Type="http://schemas.openxmlformats.org/officeDocument/2006/relationships/notesSlide" Target="../notesSlides/notesSlide53.xml"/><Relationship Id="rId1" Type="http://schemas.openxmlformats.org/officeDocument/2006/relationships/slideLayout" Target="../slideLayouts/slideLayout27.xml"/><Relationship Id="rId5" Type="http://schemas.openxmlformats.org/officeDocument/2006/relationships/image" Target="../media/image92.png"/><Relationship Id="rId4" Type="http://schemas.openxmlformats.org/officeDocument/2006/relationships/image" Target="../media/image147.png"/></Relationships>
</file>

<file path=ppt/slides/_rels/slide54.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notesSlide" Target="../notesSlides/notesSlide54.xml"/><Relationship Id="rId1" Type="http://schemas.openxmlformats.org/officeDocument/2006/relationships/slideLayout" Target="../slideLayouts/slideLayout27.xml"/><Relationship Id="rId5" Type="http://schemas.openxmlformats.org/officeDocument/2006/relationships/image" Target="../media/image148.jpeg"/><Relationship Id="rId4" Type="http://schemas.openxmlformats.org/officeDocument/2006/relationships/image" Target="../media/image92.png"/></Relationships>
</file>

<file path=ppt/slides/_rels/slide55.xml.rels><?xml version="1.0" encoding="UTF-8" standalone="yes"?>
<Relationships xmlns="http://schemas.openxmlformats.org/package/2006/relationships"><Relationship Id="rId3" Type="http://schemas.openxmlformats.org/officeDocument/2006/relationships/image" Target="../media/image149.jpg"/><Relationship Id="rId2" Type="http://schemas.openxmlformats.org/officeDocument/2006/relationships/notesSlide" Target="../notesSlides/notesSlide55.xml"/><Relationship Id="rId1" Type="http://schemas.openxmlformats.org/officeDocument/2006/relationships/slideLayout" Target="../slideLayouts/slideLayout27.xml"/></Relationships>
</file>

<file path=ppt/slides/_rels/slide56.xml.rels><?xml version="1.0" encoding="UTF-8" standalone="yes"?>
<Relationships xmlns="http://schemas.openxmlformats.org/package/2006/relationships"><Relationship Id="rId3" Type="http://schemas.openxmlformats.org/officeDocument/2006/relationships/image" Target="../media/image150.jpeg"/><Relationship Id="rId2" Type="http://schemas.openxmlformats.org/officeDocument/2006/relationships/notesSlide" Target="../notesSlides/notesSlide56.xml"/><Relationship Id="rId1" Type="http://schemas.openxmlformats.org/officeDocument/2006/relationships/slideLayout" Target="../slideLayouts/slideLayout39.xml"/></Relationships>
</file>

<file path=ppt/slides/_rels/slide57.xml.rels><?xml version="1.0" encoding="UTF-8" standalone="yes"?>
<Relationships xmlns="http://schemas.openxmlformats.org/package/2006/relationships"><Relationship Id="rId3" Type="http://schemas.openxmlformats.org/officeDocument/2006/relationships/image" Target="../media/image151.jpeg"/><Relationship Id="rId2" Type="http://schemas.openxmlformats.org/officeDocument/2006/relationships/notesSlide" Target="../notesSlides/notesSlide57.xml"/><Relationship Id="rId1" Type="http://schemas.openxmlformats.org/officeDocument/2006/relationships/slideLayout" Target="../slideLayouts/slideLayout27.xml"/><Relationship Id="rId5" Type="http://schemas.openxmlformats.org/officeDocument/2006/relationships/image" Target="../media/image153.png"/><Relationship Id="rId4" Type="http://schemas.openxmlformats.org/officeDocument/2006/relationships/image" Target="../media/image152.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1.Tech" descr="1.Tech">
            <a:hlinkClick r:id="" action="ppaction://media"/>
            <a:extLst>
              <a:ext uri="{FF2B5EF4-FFF2-40B4-BE49-F238E27FC236}">
                <a16:creationId xmlns:a16="http://schemas.microsoft.com/office/drawing/2014/main" id="{AC730364-CDBA-BB04-2C92-39D1706E75B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17386" r="17416"/>
          <a:stretch/>
        </p:blipFill>
        <p:spPr>
          <a:xfrm>
            <a:off x="0" y="0"/>
            <a:ext cx="7948864" cy="6858000"/>
          </a:xfrm>
          <a:prstGeom prst="rect">
            <a:avLst/>
          </a:prstGeom>
        </p:spPr>
      </p:pic>
      <p:sp>
        <p:nvSpPr>
          <p:cNvPr id="2" name="Title 1">
            <a:extLst>
              <a:ext uri="{FF2B5EF4-FFF2-40B4-BE49-F238E27FC236}">
                <a16:creationId xmlns:a16="http://schemas.microsoft.com/office/drawing/2014/main" id="{813ADE43-F80A-B73D-69CA-AE02235BCCCE}"/>
              </a:ext>
            </a:extLst>
          </p:cNvPr>
          <p:cNvSpPr>
            <a:spLocks noGrp="1"/>
          </p:cNvSpPr>
          <p:nvPr>
            <p:ph type="title"/>
          </p:nvPr>
        </p:nvSpPr>
        <p:spPr>
          <a:xfrm>
            <a:off x="8124822" y="642111"/>
            <a:ext cx="7382796" cy="2030443"/>
          </a:xfrm>
        </p:spPr>
        <p:txBody>
          <a:bodyPr/>
          <a:lstStyle/>
          <a:p>
            <a:r>
              <a:rPr lang="en-US" dirty="0">
                <a:solidFill>
                  <a:schemeClr val="bg1"/>
                </a:solidFill>
              </a:rPr>
              <a:t>ROYAL NAVY</a:t>
            </a:r>
          </a:p>
        </p:txBody>
      </p:sp>
      <p:sp>
        <p:nvSpPr>
          <p:cNvPr id="3" name="Text Placeholder 2">
            <a:extLst>
              <a:ext uri="{FF2B5EF4-FFF2-40B4-BE49-F238E27FC236}">
                <a16:creationId xmlns:a16="http://schemas.microsoft.com/office/drawing/2014/main" id="{9764E8B1-8739-C053-8AAB-81ED90A1F14B}"/>
              </a:ext>
            </a:extLst>
          </p:cNvPr>
          <p:cNvSpPr>
            <a:spLocks noGrp="1"/>
          </p:cNvSpPr>
          <p:nvPr>
            <p:ph type="body" sz="quarter" idx="10"/>
          </p:nvPr>
        </p:nvSpPr>
        <p:spPr>
          <a:xfrm>
            <a:off x="8124822" y="2672554"/>
            <a:ext cx="7382796" cy="1136490"/>
          </a:xfrm>
        </p:spPr>
        <p:txBody>
          <a:bodyPr/>
          <a:lstStyle/>
          <a:p>
            <a:r>
              <a:rPr lang="en-US" dirty="0"/>
              <a:t>AN INTRODUCTION</a:t>
            </a:r>
          </a:p>
        </p:txBody>
      </p:sp>
      <p:sp>
        <p:nvSpPr>
          <p:cNvPr id="5" name="Footer Placeholder 4">
            <a:extLst>
              <a:ext uri="{FF2B5EF4-FFF2-40B4-BE49-F238E27FC236}">
                <a16:creationId xmlns:a16="http://schemas.microsoft.com/office/drawing/2014/main" id="{C62B128B-2352-1E18-0ABA-4171047ADF6B}"/>
              </a:ext>
            </a:extLst>
          </p:cNvPr>
          <p:cNvSpPr>
            <a:spLocks noGrp="1"/>
          </p:cNvSpPr>
          <p:nvPr>
            <p:ph type="ftr" sz="quarter" idx="3"/>
          </p:nvPr>
        </p:nvSpPr>
        <p:spPr/>
        <p:txBody>
          <a:bodyPr/>
          <a:lstStyle/>
          <a:p>
            <a:r>
              <a:rPr lang="en-US" dirty="0"/>
              <a:t>NOV 24</a:t>
            </a:r>
          </a:p>
          <a:p>
            <a:r>
              <a:rPr lang="en-US" dirty="0"/>
              <a:t>OFFICIAL</a:t>
            </a:r>
          </a:p>
        </p:txBody>
      </p:sp>
    </p:spTree>
    <p:extLst>
      <p:ext uri="{BB962C8B-B14F-4D97-AF65-F5344CB8AC3E}">
        <p14:creationId xmlns:p14="http://schemas.microsoft.com/office/powerpoint/2010/main" val="285335299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69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repeatCount="indefinite" fill="hold" display="0">
                  <p:stCondLst>
                    <p:cond delay="indefinite"/>
                  </p:stCondLst>
                </p:cTn>
                <p:tgtEl>
                  <p:spTgt spid="6"/>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5" name="20230724-What the Royal Navy Does">
            <a:hlinkClick r:id="" action="ppaction://media"/>
            <a:extLst>
              <a:ext uri="{FF2B5EF4-FFF2-40B4-BE49-F238E27FC236}">
                <a16:creationId xmlns:a16="http://schemas.microsoft.com/office/drawing/2014/main" id="{AC2D6C28-8F18-1F16-BD64-AF76D2C1C8AB}"/>
              </a:ext>
            </a:extLst>
          </p:cNvPr>
          <p:cNvPicPr>
            <a:picLocks noChangeAspect="1"/>
          </p:cNvPicPr>
          <p:nvPr>
            <a:videoFile r:link="rId2"/>
            <p:extLst>
              <p:ext uri="{DAA4B4D4-6D71-4841-9C94-3DE7FCFB9230}">
                <p14:media xmlns:p14="http://schemas.microsoft.com/office/powerpoint/2010/main" r:embed="rId1">
                  <p14:fade in="500" out="1000"/>
                </p14:media>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550700769"/>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787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A picture containing person, suit, outdoor, dressed&#10;&#10;Description automatically generated">
            <a:extLst>
              <a:ext uri="{FF2B5EF4-FFF2-40B4-BE49-F238E27FC236}">
                <a16:creationId xmlns:a16="http://schemas.microsoft.com/office/drawing/2014/main" id="{6928BE77-BB8C-949D-8E7B-BF029223A9F7}"/>
              </a:ext>
            </a:extLst>
          </p:cNvPr>
          <p:cNvPicPr>
            <a:picLocks noChangeAspect="1"/>
          </p:cNvPicPr>
          <p:nvPr/>
        </p:nvPicPr>
        <p:blipFill rotWithShape="1">
          <a:blip r:embed="rId3" cstate="email">
            <a:duotone>
              <a:prstClr val="black"/>
              <a:schemeClr val="tx2">
                <a:tint val="45000"/>
                <a:satMod val="400000"/>
              </a:schemeClr>
            </a:duotone>
            <a:extLst>
              <a:ext uri="{28A0092B-C50C-407E-A947-70E740481C1C}">
                <a14:useLocalDpi xmlns:a14="http://schemas.microsoft.com/office/drawing/2010/main"/>
              </a:ext>
            </a:extLst>
          </a:blip>
          <a:srcRect r="40194"/>
          <a:stretch/>
        </p:blipFill>
        <p:spPr>
          <a:xfrm>
            <a:off x="5809623" y="930429"/>
            <a:ext cx="4303532" cy="4997141"/>
          </a:xfrm>
          <a:prstGeom prst="rect">
            <a:avLst/>
          </a:prstGeom>
          <a:ln w="76200">
            <a:solidFill>
              <a:schemeClr val="bg1"/>
            </a:solidFill>
            <a:miter lim="800000"/>
          </a:ln>
        </p:spPr>
      </p:pic>
      <p:pic>
        <p:nvPicPr>
          <p:cNvPr id="6" name="Picture 2">
            <a:extLst>
              <a:ext uri="{FF2B5EF4-FFF2-40B4-BE49-F238E27FC236}">
                <a16:creationId xmlns:a16="http://schemas.microsoft.com/office/drawing/2014/main" id="{5D3BD437-157C-625F-E131-3204D251D9A9}"/>
              </a:ext>
            </a:extLst>
          </p:cNvPr>
          <p:cNvPicPr>
            <a:picLocks noChangeAspect="1" noChangeArrowheads="1"/>
          </p:cNvPicPr>
          <p:nvPr/>
        </p:nvPicPr>
        <p:blipFill rotWithShape="1">
          <a:blip r:embed="rId4">
            <a:biLevel thresh="75000"/>
            <a:extLst>
              <a:ext uri="{28A0092B-C50C-407E-A947-70E740481C1C}">
                <a14:useLocalDpi xmlns:a14="http://schemas.microsoft.com/office/drawing/2010/main" val="0"/>
              </a:ext>
            </a:extLst>
          </a:blip>
          <a:srcRect b="21945"/>
          <a:stretch/>
        </p:blipFill>
        <p:spPr bwMode="auto">
          <a:xfrm>
            <a:off x="3632199" y="1722210"/>
            <a:ext cx="2663825" cy="578764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97A075DB-F418-A89F-6C4B-69EF8C93B298}"/>
              </a:ext>
            </a:extLst>
          </p:cNvPr>
          <p:cNvSpPr txBox="1">
            <a:spLocks/>
          </p:cNvSpPr>
          <p:nvPr/>
        </p:nvSpPr>
        <p:spPr>
          <a:xfrm>
            <a:off x="348532" y="213739"/>
            <a:ext cx="5747468" cy="2138937"/>
          </a:xfrm>
          <a:prstGeom prst="rect">
            <a:avLst/>
          </a:prstGeom>
        </p:spPr>
        <p:txBody>
          <a:bodyPr vert="horz" lIns="91440" tIns="45720" rIns="91440" bIns="45720" rtlCol="0" anchor="b">
            <a:noAutofit/>
          </a:bodyPr>
          <a:lstStyle>
            <a:lvl1pPr algn="l" defTabSz="914377" rtl="0" eaLnBrk="1" latinLnBrk="0" hangingPunct="1">
              <a:lnSpc>
                <a:spcPct val="90000"/>
              </a:lnSpc>
              <a:spcBef>
                <a:spcPct val="0"/>
              </a:spcBef>
              <a:buNone/>
              <a:defRPr sz="2000" b="1" i="0" kern="1200">
                <a:solidFill>
                  <a:schemeClr val="tx2"/>
                </a:solidFill>
                <a:latin typeface="Barlow ExtraBold" pitchFamily="2" charset="77"/>
                <a:ea typeface="+mj-ea"/>
                <a:cs typeface="+mj-cs"/>
              </a:defRPr>
            </a:lvl1pPr>
          </a:lstStyle>
          <a:p>
            <a:r>
              <a:rPr lang="en-US" sz="3600" dirty="0">
                <a:solidFill>
                  <a:schemeClr val="bg1"/>
                </a:solidFill>
              </a:rPr>
              <a:t>RANK &amp; FULL NAME</a:t>
            </a:r>
          </a:p>
          <a:p>
            <a:r>
              <a:rPr lang="en-US" sz="3600" dirty="0">
                <a:solidFill>
                  <a:srgbClr val="03153B"/>
                </a:solidFill>
              </a:rPr>
              <a:t>BORN IN </a:t>
            </a:r>
            <a:r>
              <a:rPr lang="en-US" sz="3600" dirty="0">
                <a:solidFill>
                  <a:schemeClr val="bg1"/>
                </a:solidFill>
              </a:rPr>
              <a:t>*PLACE*</a:t>
            </a:r>
          </a:p>
          <a:p>
            <a:r>
              <a:rPr lang="en-US" sz="3600" dirty="0">
                <a:solidFill>
                  <a:srgbClr val="03153B"/>
                </a:solidFill>
              </a:rPr>
              <a:t>MADE IN THE </a:t>
            </a:r>
          </a:p>
          <a:p>
            <a:r>
              <a:rPr lang="en-US" sz="3600" dirty="0">
                <a:solidFill>
                  <a:srgbClr val="03153B"/>
                </a:solidFill>
              </a:rPr>
              <a:t>ROYAL NAVY</a:t>
            </a:r>
            <a:endParaRPr lang="en-US" sz="4400" dirty="0">
              <a:solidFill>
                <a:srgbClr val="03153B"/>
              </a:solidFill>
            </a:endParaRPr>
          </a:p>
        </p:txBody>
      </p:sp>
      <p:sp>
        <p:nvSpPr>
          <p:cNvPr id="17" name="Title 1">
            <a:extLst>
              <a:ext uri="{FF2B5EF4-FFF2-40B4-BE49-F238E27FC236}">
                <a16:creationId xmlns:a16="http://schemas.microsoft.com/office/drawing/2014/main" id="{96C911EA-C487-09D2-19F3-E88397FBE368}"/>
              </a:ext>
            </a:extLst>
          </p:cNvPr>
          <p:cNvSpPr txBox="1">
            <a:spLocks/>
          </p:cNvSpPr>
          <p:nvPr/>
        </p:nvSpPr>
        <p:spPr>
          <a:xfrm>
            <a:off x="7680415" y="4242931"/>
            <a:ext cx="2432740" cy="1710310"/>
          </a:xfrm>
          <a:prstGeom prst="rect">
            <a:avLst/>
          </a:prstGeom>
        </p:spPr>
        <p:txBody>
          <a:bodyPr vert="horz" lIns="91440" tIns="45720" rIns="91440" bIns="45720" rtlCol="0" anchor="b">
            <a:noAutofit/>
          </a:bodyPr>
          <a:lstStyle>
            <a:lvl1pPr algn="l" defTabSz="914377" rtl="0" eaLnBrk="1" latinLnBrk="0" hangingPunct="1">
              <a:lnSpc>
                <a:spcPct val="90000"/>
              </a:lnSpc>
              <a:spcBef>
                <a:spcPct val="0"/>
              </a:spcBef>
              <a:buNone/>
              <a:defRPr sz="2000" b="1" i="0" kern="1200">
                <a:solidFill>
                  <a:schemeClr val="accent3"/>
                </a:solidFill>
                <a:latin typeface="Barlow ExtraBold" pitchFamily="2" charset="77"/>
                <a:ea typeface="+mj-ea"/>
                <a:cs typeface="+mj-cs"/>
              </a:defRPr>
            </a:lvl1pPr>
          </a:lstStyle>
          <a:p>
            <a:pPr algn="r"/>
            <a:r>
              <a:rPr lang="en-US" sz="5400" dirty="0">
                <a:solidFill>
                  <a:schemeClr val="bg1"/>
                </a:solidFill>
              </a:rPr>
              <a:t>ADD </a:t>
            </a:r>
          </a:p>
          <a:p>
            <a:pPr algn="r"/>
            <a:r>
              <a:rPr lang="en-US" sz="5400" dirty="0">
                <a:solidFill>
                  <a:schemeClr val="bg1"/>
                </a:solidFill>
              </a:rPr>
              <a:t>PHOTO</a:t>
            </a:r>
          </a:p>
        </p:txBody>
      </p:sp>
    </p:spTree>
    <p:extLst>
      <p:ext uri="{BB962C8B-B14F-4D97-AF65-F5344CB8AC3E}">
        <p14:creationId xmlns:p14="http://schemas.microsoft.com/office/powerpoint/2010/main" val="3643236575"/>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7BC9CE"/>
        </a:solidFill>
        <a:effectLst/>
      </p:bgPr>
    </p:bg>
    <p:spTree>
      <p:nvGrpSpPr>
        <p:cNvPr id="1" name=""/>
        <p:cNvGrpSpPr/>
        <p:nvPr/>
      </p:nvGrpSpPr>
      <p:grpSpPr>
        <a:xfrm>
          <a:off x="0" y="0"/>
          <a:ext cx="0" cy="0"/>
          <a:chOff x="0" y="0"/>
          <a:chExt cx="0" cy="0"/>
        </a:xfrm>
      </p:grpSpPr>
      <p:sp>
        <p:nvSpPr>
          <p:cNvPr id="2" name="Text Placeholder 3">
            <a:extLst>
              <a:ext uri="{FF2B5EF4-FFF2-40B4-BE49-F238E27FC236}">
                <a16:creationId xmlns:a16="http://schemas.microsoft.com/office/drawing/2014/main" id="{FA17B866-6224-755E-31A8-A85ECC88140A}"/>
              </a:ext>
            </a:extLst>
          </p:cNvPr>
          <p:cNvSpPr txBox="1">
            <a:spLocks/>
          </p:cNvSpPr>
          <p:nvPr/>
        </p:nvSpPr>
        <p:spPr>
          <a:xfrm>
            <a:off x="3042600" y="0"/>
            <a:ext cx="9149400" cy="6858000"/>
          </a:xfrm>
          <a:prstGeom prst="rect">
            <a:avLst/>
          </a:prstGeom>
          <a:solidFill>
            <a:srgbClr val="03153B"/>
          </a:solidFill>
        </p:spPr>
        <p:txBody>
          <a:bodyPr vert="vert270" anchor="t"/>
          <a:lstStyle>
            <a:lvl1pPr marL="0" indent="0" algn="ctr" defTabSz="914377" rtl="0" eaLnBrk="1" latinLnBrk="0" hangingPunct="1">
              <a:lnSpc>
                <a:spcPct val="90000"/>
              </a:lnSpc>
              <a:spcBef>
                <a:spcPts val="1000"/>
              </a:spcBef>
              <a:buFont typeface="Arial" panose="020B0604020202020204" pitchFamily="34" charset="0"/>
              <a:buNone/>
              <a:defRPr sz="4400" b="1" i="0" kern="1200">
                <a:solidFill>
                  <a:schemeClr val="accent4"/>
                </a:solidFill>
                <a:latin typeface="Barlow Black" pitchFamily="2" charset="77"/>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Barlow" pitchFamily="2" charset="77"/>
                <a:ea typeface="+mn-ea"/>
                <a:cs typeface="+mn-cs"/>
              </a:defRPr>
            </a:lvl2pPr>
            <a:lvl3pPr marL="1200121" indent="-28574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Barlow" pitchFamily="2" charset="77"/>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Barlow" pitchFamily="2" charset="77"/>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Barlow" pitchFamily="2" charset="77"/>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endParaRPr lang="en-US" dirty="0">
              <a:solidFill>
                <a:schemeClr val="bg1"/>
              </a:solidFill>
            </a:endParaRPr>
          </a:p>
          <a:p>
            <a:pPr algn="l"/>
            <a:r>
              <a:rPr lang="en-US" dirty="0">
                <a:solidFill>
                  <a:schemeClr val="bg1"/>
                </a:solidFill>
              </a:rPr>
              <a:t>   OUR ORGANISATION</a:t>
            </a:r>
          </a:p>
        </p:txBody>
      </p:sp>
      <p:sp>
        <p:nvSpPr>
          <p:cNvPr id="4" name="Text Placeholder 3">
            <a:extLst>
              <a:ext uri="{FF2B5EF4-FFF2-40B4-BE49-F238E27FC236}">
                <a16:creationId xmlns:a16="http://schemas.microsoft.com/office/drawing/2014/main" id="{787559AE-A6AE-9589-9483-EF800F0F44F2}"/>
              </a:ext>
            </a:extLst>
          </p:cNvPr>
          <p:cNvSpPr>
            <a:spLocks noGrp="1"/>
          </p:cNvSpPr>
          <p:nvPr>
            <p:ph type="body" sz="quarter" idx="10"/>
          </p:nvPr>
        </p:nvSpPr>
        <p:spPr>
          <a:xfrm>
            <a:off x="0" y="0"/>
            <a:ext cx="3049200" cy="6858000"/>
          </a:xfrm>
        </p:spPr>
        <p:txBody>
          <a:bodyPr vert="vert270" anchor="t"/>
          <a:lstStyle/>
          <a:p>
            <a:pPr algn="l"/>
            <a:endParaRPr lang="en-US" dirty="0">
              <a:solidFill>
                <a:schemeClr val="tx2"/>
              </a:solidFill>
            </a:endParaRPr>
          </a:p>
          <a:p>
            <a:pPr algn="l"/>
            <a:r>
              <a:rPr lang="en-US" dirty="0">
                <a:solidFill>
                  <a:schemeClr val="tx2"/>
                </a:solidFill>
              </a:rPr>
              <a:t>   WHAT WE DO</a:t>
            </a:r>
          </a:p>
        </p:txBody>
      </p:sp>
      <p:sp>
        <p:nvSpPr>
          <p:cNvPr id="3" name="Text Placeholder 3">
            <a:extLst>
              <a:ext uri="{FF2B5EF4-FFF2-40B4-BE49-F238E27FC236}">
                <a16:creationId xmlns:a16="http://schemas.microsoft.com/office/drawing/2014/main" id="{D3E773A8-B5FF-E9C7-053B-DAB2C70C9B90}"/>
              </a:ext>
            </a:extLst>
          </p:cNvPr>
          <p:cNvSpPr txBox="1">
            <a:spLocks/>
          </p:cNvSpPr>
          <p:nvPr/>
        </p:nvSpPr>
        <p:spPr>
          <a:xfrm>
            <a:off x="6092400" y="0"/>
            <a:ext cx="6099600" cy="6858000"/>
          </a:xfrm>
          <a:prstGeom prst="rect">
            <a:avLst/>
          </a:prstGeom>
          <a:solidFill>
            <a:srgbClr val="7BC9CE"/>
          </a:solidFill>
        </p:spPr>
        <p:txBody>
          <a:bodyPr vert="vert270" anchor="t"/>
          <a:lstStyle>
            <a:lvl1pPr marL="0" indent="0" algn="ctr" defTabSz="914377" rtl="0" eaLnBrk="1" latinLnBrk="0" hangingPunct="1">
              <a:lnSpc>
                <a:spcPct val="90000"/>
              </a:lnSpc>
              <a:spcBef>
                <a:spcPts val="1000"/>
              </a:spcBef>
              <a:buFont typeface="Arial" panose="020B0604020202020204" pitchFamily="34" charset="0"/>
              <a:buNone/>
              <a:defRPr sz="4400" b="1" i="0" kern="1200">
                <a:solidFill>
                  <a:schemeClr val="accent4"/>
                </a:solidFill>
                <a:latin typeface="Barlow Black" pitchFamily="2" charset="77"/>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Barlow" pitchFamily="2" charset="77"/>
                <a:ea typeface="+mn-ea"/>
                <a:cs typeface="+mn-cs"/>
              </a:defRPr>
            </a:lvl2pPr>
            <a:lvl3pPr marL="1200121" indent="-28574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Barlow" pitchFamily="2" charset="77"/>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Barlow" pitchFamily="2" charset="77"/>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Barlow" pitchFamily="2" charset="77"/>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endParaRPr lang="en-US" dirty="0">
              <a:solidFill>
                <a:schemeClr val="tx2"/>
              </a:solidFill>
            </a:endParaRPr>
          </a:p>
          <a:p>
            <a:pPr algn="l"/>
            <a:r>
              <a:rPr lang="en-US" dirty="0">
                <a:solidFill>
                  <a:schemeClr val="tx2"/>
                </a:solidFill>
              </a:rPr>
              <a:t>   OUR PEOPLE</a:t>
            </a:r>
          </a:p>
        </p:txBody>
      </p:sp>
      <p:sp>
        <p:nvSpPr>
          <p:cNvPr id="5" name="Text Placeholder 3">
            <a:extLst>
              <a:ext uri="{FF2B5EF4-FFF2-40B4-BE49-F238E27FC236}">
                <a16:creationId xmlns:a16="http://schemas.microsoft.com/office/drawing/2014/main" id="{AB311745-79CD-0EF9-05B7-B84937DCAD36}"/>
              </a:ext>
            </a:extLst>
          </p:cNvPr>
          <p:cNvSpPr txBox="1">
            <a:spLocks/>
          </p:cNvSpPr>
          <p:nvPr/>
        </p:nvSpPr>
        <p:spPr>
          <a:xfrm>
            <a:off x="9142800" y="0"/>
            <a:ext cx="3049200" cy="6858000"/>
          </a:xfrm>
          <a:prstGeom prst="rect">
            <a:avLst/>
          </a:prstGeom>
          <a:solidFill>
            <a:schemeClr val="tx2"/>
          </a:solidFill>
        </p:spPr>
        <p:txBody>
          <a:bodyPr vert="vert270" anchor="t"/>
          <a:lstStyle>
            <a:lvl1pPr marL="0" indent="0" algn="ctr" defTabSz="914377" rtl="0" eaLnBrk="1" latinLnBrk="0" hangingPunct="1">
              <a:lnSpc>
                <a:spcPct val="90000"/>
              </a:lnSpc>
              <a:spcBef>
                <a:spcPts val="1000"/>
              </a:spcBef>
              <a:buFont typeface="Arial" panose="020B0604020202020204" pitchFamily="34" charset="0"/>
              <a:buNone/>
              <a:defRPr sz="4400" b="1" i="0" kern="1200">
                <a:solidFill>
                  <a:schemeClr val="accent4"/>
                </a:solidFill>
                <a:latin typeface="Barlow Black" pitchFamily="2" charset="77"/>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Barlow" pitchFamily="2" charset="77"/>
                <a:ea typeface="+mn-ea"/>
                <a:cs typeface="+mn-cs"/>
              </a:defRPr>
            </a:lvl2pPr>
            <a:lvl3pPr marL="1200121" indent="-28574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Barlow" pitchFamily="2" charset="77"/>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Barlow" pitchFamily="2" charset="77"/>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Barlow" pitchFamily="2" charset="77"/>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endParaRPr lang="en-US" dirty="0">
              <a:solidFill>
                <a:schemeClr val="bg1"/>
              </a:solidFill>
            </a:endParaRPr>
          </a:p>
          <a:p>
            <a:pPr algn="l"/>
            <a:r>
              <a:rPr lang="en-US" dirty="0">
                <a:solidFill>
                  <a:schemeClr val="bg1"/>
                </a:solidFill>
              </a:rPr>
              <a:t>    OUR LIFESTYLE</a:t>
            </a:r>
          </a:p>
        </p:txBody>
      </p:sp>
    </p:spTree>
    <p:extLst>
      <p:ext uri="{BB962C8B-B14F-4D97-AF65-F5344CB8AC3E}">
        <p14:creationId xmlns:p14="http://schemas.microsoft.com/office/powerpoint/2010/main" val="1778415766"/>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1+#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1+#ppt_w/2"/>
                                          </p:val>
                                        </p:tav>
                                        <p:tav tm="100000">
                                          <p:val>
                                            <p:strVal val="#ppt_x"/>
                                          </p:val>
                                        </p:tav>
                                      </p:tavLst>
                                    </p:anim>
                                    <p:anim calcmode="lin" valueType="num">
                                      <p:cBhvr additive="base">
                                        <p:cTn id="14"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1+#ppt_w/2"/>
                                          </p:val>
                                        </p:tav>
                                        <p:tav tm="100000">
                                          <p:val>
                                            <p:strVal val="#ppt_x"/>
                                          </p:val>
                                        </p:tav>
                                      </p:tavLst>
                                    </p:anim>
                                    <p:anim calcmode="lin" valueType="num">
                                      <p:cBhvr additive="base">
                                        <p:cTn id="20"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702C9-7EAA-672A-D484-E175B7FA3DF8}"/>
              </a:ext>
            </a:extLst>
          </p:cNvPr>
          <p:cNvSpPr>
            <a:spLocks noGrp="1"/>
          </p:cNvSpPr>
          <p:nvPr>
            <p:ph type="title"/>
          </p:nvPr>
        </p:nvSpPr>
        <p:spPr/>
        <p:txBody>
          <a:bodyPr/>
          <a:lstStyle/>
          <a:p>
            <a:r>
              <a:rPr lang="en-US" dirty="0"/>
              <a:t>WHAT WE DO</a:t>
            </a:r>
            <a:br>
              <a:rPr lang="en-US" dirty="0"/>
            </a:br>
            <a:r>
              <a:rPr lang="en-US" sz="2400" b="0" dirty="0">
                <a:latin typeface="Barlow" pitchFamily="2" charset="77"/>
              </a:rPr>
              <a:t>What does the Royal Navy do for the UK?</a:t>
            </a:r>
            <a:endParaRPr lang="en-US" b="0" dirty="0">
              <a:latin typeface="Barlow" pitchFamily="2" charset="77"/>
            </a:endParaRPr>
          </a:p>
        </p:txBody>
      </p:sp>
      <p:sp>
        <p:nvSpPr>
          <p:cNvPr id="3" name="Content Placeholder 2">
            <a:extLst>
              <a:ext uri="{FF2B5EF4-FFF2-40B4-BE49-F238E27FC236}">
                <a16:creationId xmlns:a16="http://schemas.microsoft.com/office/drawing/2014/main" id="{767594C9-CE43-3468-CC8E-41E7A2587A73}"/>
              </a:ext>
            </a:extLst>
          </p:cNvPr>
          <p:cNvSpPr>
            <a:spLocks noGrp="1"/>
          </p:cNvSpPr>
          <p:nvPr>
            <p:ph sz="quarter" idx="10"/>
          </p:nvPr>
        </p:nvSpPr>
        <p:spPr/>
        <p:txBody>
          <a:bodyPr/>
          <a:lstStyle/>
          <a:p>
            <a:endParaRPr lang="en-GB"/>
          </a:p>
        </p:txBody>
      </p:sp>
      <p:pic>
        <p:nvPicPr>
          <p:cNvPr id="4" name="3.Single user journey" descr="3.Single user journey">
            <a:hlinkClick r:id="" action="ppaction://media"/>
            <a:extLst>
              <a:ext uri="{FF2B5EF4-FFF2-40B4-BE49-F238E27FC236}">
                <a16:creationId xmlns:a16="http://schemas.microsoft.com/office/drawing/2014/main" id="{D51E1596-E3B9-39F2-81CE-BE796F1307FE}"/>
              </a:ext>
            </a:extLst>
          </p:cNvPr>
          <p:cNvPicPr>
            <a:picLocks noChangeAspect="1"/>
          </p:cNvPicPr>
          <p:nvPr>
            <a:videoFile r:link="rId2"/>
            <p:extLst>
              <p:ext uri="{DAA4B4D4-6D71-4841-9C94-3DE7FCFB9230}">
                <p14:media xmlns:p14="http://schemas.microsoft.com/office/powerpoint/2010/main" r:embed="rId1">
                  <p14:fade in="29.4352"/>
                </p14:media>
              </p:ext>
            </p:extLst>
          </p:nvPr>
        </p:nvPicPr>
        <p:blipFill rotWithShape="1">
          <a:blip r:embed="rId5"/>
          <a:srcRect b="33330"/>
          <a:stretch/>
        </p:blipFill>
        <p:spPr>
          <a:xfrm>
            <a:off x="0" y="2285741"/>
            <a:ext cx="12192000" cy="4572259"/>
          </a:xfrm>
          <a:prstGeom prst="rect">
            <a:avLst/>
          </a:prstGeom>
        </p:spPr>
      </p:pic>
    </p:spTree>
    <p:extLst>
      <p:ext uri="{BB962C8B-B14F-4D97-AF65-F5344CB8AC3E}">
        <p14:creationId xmlns:p14="http://schemas.microsoft.com/office/powerpoint/2010/main" val="147812669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3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repeatCount="indefinite" fill="hold" display="0">
                  <p:stCondLst>
                    <p:cond delay="indefinite"/>
                  </p:stCondLst>
                </p:cTn>
                <p:tgtEl>
                  <p:spTgt spid="4"/>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11C1558-2716-B78D-3030-8C868A98214E}"/>
              </a:ext>
            </a:extLst>
          </p:cNvPr>
          <p:cNvSpPr/>
          <p:nvPr/>
        </p:nvSpPr>
        <p:spPr>
          <a:xfrm>
            <a:off x="7955280" y="0"/>
            <a:ext cx="4236720" cy="6858000"/>
          </a:xfrm>
          <a:prstGeom prst="rect">
            <a:avLst/>
          </a:prstGeom>
          <a:solidFill>
            <a:srgbClr val="7BC9CE"/>
          </a:solidFill>
          <a:ln>
            <a:solidFill>
              <a:srgbClr val="7BC9C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dirty="0"/>
              <a:t>WHY DO WE HAVE THE ROYAL NAVY?</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r>
              <a:rPr lang="en-US" sz="1800" b="1" dirty="0"/>
              <a:t>Protect:</a:t>
            </a:r>
          </a:p>
          <a:p>
            <a:pPr marL="285750" indent="-285750">
              <a:buFont typeface="Arial" panose="020B0604020202020204" pitchFamily="34" charset="0"/>
              <a:buChar char="•"/>
            </a:pPr>
            <a:r>
              <a:rPr lang="en-US" sz="1800" dirty="0"/>
              <a:t>our home waters</a:t>
            </a:r>
          </a:p>
          <a:p>
            <a:pPr marL="285750" indent="-285750">
              <a:buFont typeface="Arial" panose="020B0604020202020204" pitchFamily="34" charset="0"/>
              <a:buChar char="•"/>
            </a:pPr>
            <a:r>
              <a:rPr lang="en-US" sz="1800" dirty="0"/>
              <a:t>our economy</a:t>
            </a:r>
          </a:p>
          <a:p>
            <a:pPr marL="285750" indent="-285750">
              <a:buFont typeface="Arial" panose="020B0604020202020204" pitchFamily="34" charset="0"/>
              <a:buChar char="•"/>
            </a:pPr>
            <a:endParaRPr lang="en-US" sz="1800" dirty="0"/>
          </a:p>
          <a:p>
            <a:r>
              <a:rPr lang="en-US" sz="1800" b="1" dirty="0"/>
              <a:t>Prevent:</a:t>
            </a:r>
          </a:p>
          <a:p>
            <a:pPr marL="285750" indent="-285750">
              <a:buFont typeface="Arial" panose="020B0604020202020204" pitchFamily="34" charset="0"/>
              <a:buChar char="•"/>
            </a:pPr>
            <a:r>
              <a:rPr lang="en-US" sz="1800" dirty="0"/>
              <a:t>conflict</a:t>
            </a:r>
          </a:p>
          <a:p>
            <a:pPr marL="285750" indent="-285750">
              <a:buFont typeface="Arial" panose="020B0604020202020204" pitchFamily="34" charset="0"/>
              <a:buChar char="•"/>
            </a:pPr>
            <a:r>
              <a:rPr lang="en-US" sz="1800" dirty="0"/>
              <a:t>Escalation</a:t>
            </a:r>
          </a:p>
          <a:p>
            <a:pPr marL="285750" indent="-285750">
              <a:buFont typeface="Arial" panose="020B0604020202020204" pitchFamily="34" charset="0"/>
              <a:buChar char="•"/>
            </a:pPr>
            <a:endParaRPr lang="en-US" sz="1800" dirty="0"/>
          </a:p>
          <a:p>
            <a:r>
              <a:rPr lang="en-US" sz="1800" b="1" dirty="0"/>
              <a:t>Provide:</a:t>
            </a:r>
          </a:p>
          <a:p>
            <a:pPr marL="285750" indent="-285750">
              <a:buFont typeface="Arial" panose="020B0604020202020204" pitchFamily="34" charset="0"/>
              <a:buChar char="•"/>
            </a:pPr>
            <a:r>
              <a:rPr lang="en-US" sz="1800" dirty="0"/>
              <a:t>humanitarian assistance</a:t>
            </a:r>
          </a:p>
          <a:p>
            <a:pPr marL="285750" indent="-285750">
              <a:buFont typeface="Arial" panose="020B0604020202020204" pitchFamily="34" charset="0"/>
              <a:buChar char="•"/>
            </a:pPr>
            <a:r>
              <a:rPr lang="en-US" sz="1800" dirty="0"/>
              <a:t>international partnerships</a:t>
            </a:r>
          </a:p>
          <a:p>
            <a:endParaRPr lang="en-US" dirty="0"/>
          </a:p>
        </p:txBody>
      </p:sp>
      <p:pic>
        <p:nvPicPr>
          <p:cNvPr id="4" name="Picture 3" descr="A large ship in the ocean&#10;&#10;Description automatically generated with low confidence">
            <a:extLst>
              <a:ext uri="{FF2B5EF4-FFF2-40B4-BE49-F238E27FC236}">
                <a16:creationId xmlns:a16="http://schemas.microsoft.com/office/drawing/2014/main" id="{D3A09E41-1040-ED3B-5BAE-2899917E4212}"/>
              </a:ext>
            </a:extLst>
          </p:cNvPr>
          <p:cNvPicPr>
            <a:picLocks noChangeAspect="1"/>
          </p:cNvPicPr>
          <p:nvPr/>
        </p:nvPicPr>
        <p:blipFill rotWithShape="1">
          <a:blip r:embed="rId3"/>
          <a:srcRect l="21860" r="805"/>
          <a:stretch/>
        </p:blipFill>
        <p:spPr>
          <a:xfrm>
            <a:off x="0" y="0"/>
            <a:ext cx="7955280" cy="6858000"/>
          </a:xfrm>
          <a:prstGeom prst="rect">
            <a:avLst/>
          </a:prstGeom>
        </p:spPr>
      </p:pic>
    </p:spTree>
    <p:extLst>
      <p:ext uri="{BB962C8B-B14F-4D97-AF65-F5344CB8AC3E}">
        <p14:creationId xmlns:p14="http://schemas.microsoft.com/office/powerpoint/2010/main" val="2795336334"/>
      </p:ext>
    </p:extLst>
  </p:cSld>
  <p:clrMapOvr>
    <a:masterClrMapping/>
  </p:clrMapOvr>
  <p:transition spd="slow">
    <p:push dir="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2" name="making-a-difference-lewis-story">
            <a:hlinkClick r:id="" action="ppaction://media"/>
            <a:extLst>
              <a:ext uri="{FF2B5EF4-FFF2-40B4-BE49-F238E27FC236}">
                <a16:creationId xmlns:a16="http://schemas.microsoft.com/office/drawing/2014/main" id="{E14E6E9B-23C4-8F6B-EB95-188265FC7A71}"/>
              </a:ext>
            </a:extLst>
          </p:cNvPr>
          <p:cNvPicPr>
            <a:picLocks noChangeAspect="1"/>
          </p:cNvPicPr>
          <p:nvPr>
            <a:videoFile r:link="rId2"/>
            <p:extLst>
              <p:ext uri="{DAA4B4D4-6D71-4841-9C94-3DE7FCFB9230}">
                <p14:media xmlns:p14="http://schemas.microsoft.com/office/powerpoint/2010/main" r:embed="rId1">
                  <p14:fade out="500"/>
                </p14:media>
              </p:ext>
            </p:extLst>
          </p:nvPr>
        </p:nvPicPr>
        <p:blipFill rotWithShape="1">
          <a:blip r:embed="rId5"/>
          <a:srcRect/>
          <a:stretch>
            <a:fillRect/>
          </a:stretch>
        </p:blipFill>
        <p:spPr>
          <a:xfrm>
            <a:off x="0" y="0"/>
            <a:ext cx="12192000" cy="6858000"/>
          </a:xfrm>
          <a:prstGeom prst="rect">
            <a:avLst/>
          </a:prstGeom>
        </p:spPr>
      </p:pic>
    </p:spTree>
    <p:extLst>
      <p:ext uri="{BB962C8B-B14F-4D97-AF65-F5344CB8AC3E}">
        <p14:creationId xmlns:p14="http://schemas.microsoft.com/office/powerpoint/2010/main" val="2385023833"/>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71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military ship in the ocean&#10;&#10;Description automatically generated">
            <a:extLst>
              <a:ext uri="{FF2B5EF4-FFF2-40B4-BE49-F238E27FC236}">
                <a16:creationId xmlns:a16="http://schemas.microsoft.com/office/drawing/2014/main" id="{42526D5A-6FC1-F1EE-442C-E48438591EC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 y="0"/>
            <a:ext cx="8202657" cy="6858000"/>
          </a:xfrm>
          <a:prstGeom prst="rect">
            <a:avLst/>
          </a:prstGeom>
        </p:spPr>
      </p:pic>
      <p:sp>
        <p:nvSpPr>
          <p:cNvPr id="4" name="Rectangle 3">
            <a:extLst>
              <a:ext uri="{FF2B5EF4-FFF2-40B4-BE49-F238E27FC236}">
                <a16:creationId xmlns:a16="http://schemas.microsoft.com/office/drawing/2014/main" id="{298CCDA5-0EA5-C58F-1158-CFBFB2B37353}"/>
              </a:ext>
            </a:extLst>
          </p:cNvPr>
          <p:cNvSpPr/>
          <p:nvPr/>
        </p:nvSpPr>
        <p:spPr>
          <a:xfrm>
            <a:off x="7955280" y="0"/>
            <a:ext cx="4236720" cy="6858000"/>
          </a:xfrm>
          <a:prstGeom prst="rect">
            <a:avLst/>
          </a:prstGeom>
          <a:solidFill>
            <a:srgbClr val="7BC9CE"/>
          </a:solidFill>
          <a:ln>
            <a:solidFill>
              <a:srgbClr val="7BC9C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dirty="0"/>
              <a:t>DID YOU KNOW?</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r>
              <a:rPr lang="en-US" sz="4800" b="1" dirty="0">
                <a:solidFill>
                  <a:schemeClr val="tx2"/>
                </a:solidFill>
                <a:latin typeface="Barlow Black" pitchFamily="2" charset="77"/>
              </a:rPr>
              <a:t>£524 BILLION</a:t>
            </a:r>
            <a:endParaRPr lang="en-US" sz="1600" dirty="0">
              <a:solidFill>
                <a:schemeClr val="tx2"/>
              </a:solidFill>
            </a:endParaRPr>
          </a:p>
          <a:p>
            <a:pPr>
              <a:lnSpc>
                <a:spcPct val="150000"/>
              </a:lnSpc>
            </a:pPr>
            <a:r>
              <a:rPr lang="en-US" sz="1800" dirty="0">
                <a:solidFill>
                  <a:schemeClr val="tx2"/>
                </a:solidFill>
              </a:rPr>
              <a:t>95% of Britain’s economic activity depends on the oceans, with 17.3 billion tonnes of goods imported every year.</a:t>
            </a:r>
          </a:p>
          <a:p>
            <a:endParaRPr lang="en-US" dirty="0"/>
          </a:p>
        </p:txBody>
      </p:sp>
    </p:spTree>
    <p:extLst>
      <p:ext uri="{BB962C8B-B14F-4D97-AF65-F5344CB8AC3E}">
        <p14:creationId xmlns:p14="http://schemas.microsoft.com/office/powerpoint/2010/main" val="1146987126"/>
      </p:ext>
    </p:extLst>
  </p:cSld>
  <p:clrMapOvr>
    <a:masterClrMapping/>
  </p:clrMapOvr>
  <p:transition spd="slow">
    <p:push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F185F-C2D4-4B20-2E54-7F3EB1C6F20F}"/>
              </a:ext>
            </a:extLst>
          </p:cNvPr>
          <p:cNvSpPr>
            <a:spLocks noGrp="1"/>
          </p:cNvSpPr>
          <p:nvPr>
            <p:ph type="title"/>
          </p:nvPr>
        </p:nvSpPr>
        <p:spPr/>
        <p:txBody>
          <a:bodyPr/>
          <a:lstStyle/>
          <a:p>
            <a:r>
              <a:rPr lang="en-US" dirty="0"/>
              <a:t>WHAT WE DO AND WHERE</a:t>
            </a:r>
          </a:p>
        </p:txBody>
      </p:sp>
      <p:sp>
        <p:nvSpPr>
          <p:cNvPr id="3" name="Content Placeholder 2">
            <a:extLst>
              <a:ext uri="{FF2B5EF4-FFF2-40B4-BE49-F238E27FC236}">
                <a16:creationId xmlns:a16="http://schemas.microsoft.com/office/drawing/2014/main" id="{E181AA66-9E06-6887-28D4-EBAD3D47C032}"/>
              </a:ext>
            </a:extLst>
          </p:cNvPr>
          <p:cNvSpPr>
            <a:spLocks noGrp="1"/>
          </p:cNvSpPr>
          <p:nvPr>
            <p:ph sz="quarter" idx="11"/>
          </p:nvPr>
        </p:nvSpPr>
        <p:spPr/>
        <p:txBody>
          <a:bodyPr/>
          <a:lstStyle/>
          <a:p>
            <a:pPr>
              <a:lnSpc>
                <a:spcPct val="150000"/>
              </a:lnSpc>
            </a:pPr>
            <a:r>
              <a:rPr lang="en-US" sz="1800" dirty="0"/>
              <a:t>The Royal Navy are deployed across the globe, 365 days of the year on a variety of operations and exercises.</a:t>
            </a:r>
          </a:p>
          <a:p>
            <a:pPr>
              <a:lnSpc>
                <a:spcPct val="150000"/>
              </a:lnSpc>
            </a:pPr>
            <a:endParaRPr lang="en-US" sz="1800" dirty="0"/>
          </a:p>
          <a:p>
            <a:pPr>
              <a:lnSpc>
                <a:spcPct val="150000"/>
              </a:lnSpc>
            </a:pPr>
            <a:r>
              <a:rPr lang="en-US" sz="1800" dirty="0"/>
              <a:t>Here are just a few examples…</a:t>
            </a:r>
          </a:p>
        </p:txBody>
      </p:sp>
      <p:pic>
        <p:nvPicPr>
          <p:cNvPr id="8" name="Picture 7">
            <a:extLst>
              <a:ext uri="{FF2B5EF4-FFF2-40B4-BE49-F238E27FC236}">
                <a16:creationId xmlns:a16="http://schemas.microsoft.com/office/drawing/2014/main" id="{769B0F6B-640C-D2F1-53D0-FC4F3B2FACBA}"/>
              </a:ext>
            </a:extLst>
          </p:cNvPr>
          <p:cNvPicPr>
            <a:picLocks noChangeAspect="1"/>
          </p:cNvPicPr>
          <p:nvPr/>
        </p:nvPicPr>
        <p:blipFill rotWithShape="1">
          <a:blip r:embed="rId3">
            <a:duotone>
              <a:prstClr val="black"/>
              <a:schemeClr val="accent4">
                <a:tint val="45000"/>
                <a:satMod val="400000"/>
              </a:schemeClr>
            </a:duotone>
          </a:blip>
          <a:srcRect l="15031" r="15236"/>
          <a:stretch/>
        </p:blipFill>
        <p:spPr>
          <a:xfrm>
            <a:off x="1" y="591346"/>
            <a:ext cx="7955280" cy="5675308"/>
          </a:xfrm>
          <a:prstGeom prst="rect">
            <a:avLst/>
          </a:prstGeom>
          <a:solidFill>
            <a:srgbClr val="7BC9CE"/>
          </a:solidFill>
          <a:ln>
            <a:noFill/>
          </a:ln>
        </p:spPr>
      </p:pic>
      <p:pic>
        <p:nvPicPr>
          <p:cNvPr id="22" name="Picture 21">
            <a:extLst>
              <a:ext uri="{FF2B5EF4-FFF2-40B4-BE49-F238E27FC236}">
                <a16:creationId xmlns:a16="http://schemas.microsoft.com/office/drawing/2014/main" id="{640704AD-C888-D499-327F-972EA63BF4E1}"/>
              </a:ext>
            </a:extLst>
          </p:cNvPr>
          <p:cNvPicPr>
            <a:picLocks noChangeAspect="1"/>
          </p:cNvPicPr>
          <p:nvPr/>
        </p:nvPicPr>
        <p:blipFill>
          <a:blip r:embed="rId4"/>
          <a:stretch>
            <a:fillRect/>
          </a:stretch>
        </p:blipFill>
        <p:spPr>
          <a:xfrm>
            <a:off x="6014355" y="4909228"/>
            <a:ext cx="281053" cy="281053"/>
          </a:xfrm>
          <a:prstGeom prst="rect">
            <a:avLst/>
          </a:prstGeom>
        </p:spPr>
      </p:pic>
      <p:pic>
        <p:nvPicPr>
          <p:cNvPr id="23" name="Picture 22">
            <a:extLst>
              <a:ext uri="{FF2B5EF4-FFF2-40B4-BE49-F238E27FC236}">
                <a16:creationId xmlns:a16="http://schemas.microsoft.com/office/drawing/2014/main" id="{4EA93C2E-3D58-E12F-E218-DA0865C9D8DF}"/>
              </a:ext>
            </a:extLst>
          </p:cNvPr>
          <p:cNvPicPr>
            <a:picLocks noChangeAspect="1"/>
          </p:cNvPicPr>
          <p:nvPr/>
        </p:nvPicPr>
        <p:blipFill>
          <a:blip r:embed="rId4"/>
          <a:stretch>
            <a:fillRect/>
          </a:stretch>
        </p:blipFill>
        <p:spPr>
          <a:xfrm>
            <a:off x="5652748" y="3429000"/>
            <a:ext cx="281053" cy="281053"/>
          </a:xfrm>
          <a:prstGeom prst="rect">
            <a:avLst/>
          </a:prstGeom>
        </p:spPr>
      </p:pic>
      <p:pic>
        <p:nvPicPr>
          <p:cNvPr id="24" name="Picture 23">
            <a:extLst>
              <a:ext uri="{FF2B5EF4-FFF2-40B4-BE49-F238E27FC236}">
                <a16:creationId xmlns:a16="http://schemas.microsoft.com/office/drawing/2014/main" id="{5FCDBA77-281C-C940-2266-4C406627F5DC}"/>
              </a:ext>
            </a:extLst>
          </p:cNvPr>
          <p:cNvPicPr>
            <a:picLocks noChangeAspect="1"/>
          </p:cNvPicPr>
          <p:nvPr/>
        </p:nvPicPr>
        <p:blipFill>
          <a:blip r:embed="rId4"/>
          <a:stretch>
            <a:fillRect/>
          </a:stretch>
        </p:blipFill>
        <p:spPr>
          <a:xfrm>
            <a:off x="5369652" y="3245309"/>
            <a:ext cx="281053" cy="281053"/>
          </a:xfrm>
          <a:prstGeom prst="rect">
            <a:avLst/>
          </a:prstGeom>
        </p:spPr>
      </p:pic>
      <p:pic>
        <p:nvPicPr>
          <p:cNvPr id="25" name="Picture 24">
            <a:extLst>
              <a:ext uri="{FF2B5EF4-FFF2-40B4-BE49-F238E27FC236}">
                <a16:creationId xmlns:a16="http://schemas.microsoft.com/office/drawing/2014/main" id="{E7885348-DC1B-5B09-F943-8F2AB16B0A6A}"/>
              </a:ext>
            </a:extLst>
          </p:cNvPr>
          <p:cNvPicPr>
            <a:picLocks noChangeAspect="1"/>
          </p:cNvPicPr>
          <p:nvPr/>
        </p:nvPicPr>
        <p:blipFill>
          <a:blip r:embed="rId4"/>
          <a:stretch>
            <a:fillRect/>
          </a:stretch>
        </p:blipFill>
        <p:spPr>
          <a:xfrm>
            <a:off x="5053901" y="3182678"/>
            <a:ext cx="281053" cy="281053"/>
          </a:xfrm>
          <a:prstGeom prst="rect">
            <a:avLst/>
          </a:prstGeom>
        </p:spPr>
      </p:pic>
      <p:pic>
        <p:nvPicPr>
          <p:cNvPr id="26" name="Picture 25">
            <a:extLst>
              <a:ext uri="{FF2B5EF4-FFF2-40B4-BE49-F238E27FC236}">
                <a16:creationId xmlns:a16="http://schemas.microsoft.com/office/drawing/2014/main" id="{D1F222B3-32BD-49C1-1145-7CA84B6D3B06}"/>
              </a:ext>
            </a:extLst>
          </p:cNvPr>
          <p:cNvPicPr>
            <a:picLocks noChangeAspect="1"/>
          </p:cNvPicPr>
          <p:nvPr/>
        </p:nvPicPr>
        <p:blipFill>
          <a:blip r:embed="rId4"/>
          <a:stretch>
            <a:fillRect/>
          </a:stretch>
        </p:blipFill>
        <p:spPr>
          <a:xfrm>
            <a:off x="3977641" y="2919259"/>
            <a:ext cx="281053" cy="281053"/>
          </a:xfrm>
          <a:prstGeom prst="rect">
            <a:avLst/>
          </a:prstGeom>
        </p:spPr>
      </p:pic>
      <p:pic>
        <p:nvPicPr>
          <p:cNvPr id="27" name="Picture 26">
            <a:extLst>
              <a:ext uri="{FF2B5EF4-FFF2-40B4-BE49-F238E27FC236}">
                <a16:creationId xmlns:a16="http://schemas.microsoft.com/office/drawing/2014/main" id="{E6D8ABF1-1475-1953-CB96-46E2007A9C16}"/>
              </a:ext>
            </a:extLst>
          </p:cNvPr>
          <p:cNvPicPr>
            <a:picLocks noChangeAspect="1"/>
          </p:cNvPicPr>
          <p:nvPr/>
        </p:nvPicPr>
        <p:blipFill>
          <a:blip r:embed="rId4"/>
          <a:stretch>
            <a:fillRect/>
          </a:stretch>
        </p:blipFill>
        <p:spPr>
          <a:xfrm>
            <a:off x="3298984" y="2901625"/>
            <a:ext cx="281053" cy="281053"/>
          </a:xfrm>
          <a:prstGeom prst="rect">
            <a:avLst/>
          </a:prstGeom>
        </p:spPr>
      </p:pic>
      <p:pic>
        <p:nvPicPr>
          <p:cNvPr id="28" name="Picture 27">
            <a:extLst>
              <a:ext uri="{FF2B5EF4-FFF2-40B4-BE49-F238E27FC236}">
                <a16:creationId xmlns:a16="http://schemas.microsoft.com/office/drawing/2014/main" id="{A15D935A-F1B7-BFC6-61E6-6621B123DA88}"/>
              </a:ext>
            </a:extLst>
          </p:cNvPr>
          <p:cNvPicPr>
            <a:picLocks noChangeAspect="1"/>
          </p:cNvPicPr>
          <p:nvPr/>
        </p:nvPicPr>
        <p:blipFill>
          <a:blip r:embed="rId4"/>
          <a:stretch>
            <a:fillRect/>
          </a:stretch>
        </p:blipFill>
        <p:spPr>
          <a:xfrm>
            <a:off x="4118167" y="1929811"/>
            <a:ext cx="281053" cy="281053"/>
          </a:xfrm>
          <a:prstGeom prst="rect">
            <a:avLst/>
          </a:prstGeom>
        </p:spPr>
      </p:pic>
      <p:pic>
        <p:nvPicPr>
          <p:cNvPr id="29" name="Picture 28">
            <a:extLst>
              <a:ext uri="{FF2B5EF4-FFF2-40B4-BE49-F238E27FC236}">
                <a16:creationId xmlns:a16="http://schemas.microsoft.com/office/drawing/2014/main" id="{766433BF-CF0D-0C1B-1476-C629EAE98418}"/>
              </a:ext>
            </a:extLst>
          </p:cNvPr>
          <p:cNvPicPr>
            <a:picLocks noChangeAspect="1"/>
          </p:cNvPicPr>
          <p:nvPr/>
        </p:nvPicPr>
        <p:blipFill>
          <a:blip r:embed="rId4"/>
          <a:stretch>
            <a:fillRect/>
          </a:stretch>
        </p:blipFill>
        <p:spPr>
          <a:xfrm>
            <a:off x="3837114" y="1606580"/>
            <a:ext cx="281053" cy="281053"/>
          </a:xfrm>
          <a:prstGeom prst="rect">
            <a:avLst/>
          </a:prstGeom>
        </p:spPr>
      </p:pic>
      <p:pic>
        <p:nvPicPr>
          <p:cNvPr id="30" name="Picture 29">
            <a:extLst>
              <a:ext uri="{FF2B5EF4-FFF2-40B4-BE49-F238E27FC236}">
                <a16:creationId xmlns:a16="http://schemas.microsoft.com/office/drawing/2014/main" id="{6BAC9D92-AB4C-E2B2-55BE-F6FD348DDC47}"/>
              </a:ext>
            </a:extLst>
          </p:cNvPr>
          <p:cNvPicPr>
            <a:picLocks noChangeAspect="1"/>
          </p:cNvPicPr>
          <p:nvPr/>
        </p:nvPicPr>
        <p:blipFill>
          <a:blip r:embed="rId4"/>
          <a:stretch>
            <a:fillRect/>
          </a:stretch>
        </p:blipFill>
        <p:spPr>
          <a:xfrm>
            <a:off x="4085511" y="1394054"/>
            <a:ext cx="281053" cy="281053"/>
          </a:xfrm>
          <a:prstGeom prst="rect">
            <a:avLst/>
          </a:prstGeom>
        </p:spPr>
      </p:pic>
      <p:pic>
        <p:nvPicPr>
          <p:cNvPr id="31" name="Picture 30">
            <a:extLst>
              <a:ext uri="{FF2B5EF4-FFF2-40B4-BE49-F238E27FC236}">
                <a16:creationId xmlns:a16="http://schemas.microsoft.com/office/drawing/2014/main" id="{33BA1BD2-38FC-75AB-CAE8-7ED0E1816BF2}"/>
              </a:ext>
            </a:extLst>
          </p:cNvPr>
          <p:cNvPicPr>
            <a:picLocks noChangeAspect="1"/>
          </p:cNvPicPr>
          <p:nvPr/>
        </p:nvPicPr>
        <p:blipFill>
          <a:blip r:embed="rId4"/>
          <a:stretch>
            <a:fillRect/>
          </a:stretch>
        </p:blipFill>
        <p:spPr>
          <a:xfrm>
            <a:off x="1152289" y="3031643"/>
            <a:ext cx="281053" cy="281053"/>
          </a:xfrm>
          <a:prstGeom prst="rect">
            <a:avLst/>
          </a:prstGeom>
        </p:spPr>
      </p:pic>
      <p:pic>
        <p:nvPicPr>
          <p:cNvPr id="32" name="Picture 31">
            <a:extLst>
              <a:ext uri="{FF2B5EF4-FFF2-40B4-BE49-F238E27FC236}">
                <a16:creationId xmlns:a16="http://schemas.microsoft.com/office/drawing/2014/main" id="{778CB216-EF60-1399-224A-D12667BB4659}"/>
              </a:ext>
            </a:extLst>
          </p:cNvPr>
          <p:cNvPicPr>
            <a:picLocks noChangeAspect="1"/>
          </p:cNvPicPr>
          <p:nvPr/>
        </p:nvPicPr>
        <p:blipFill>
          <a:blip r:embed="rId4"/>
          <a:stretch>
            <a:fillRect/>
          </a:stretch>
        </p:blipFill>
        <p:spPr>
          <a:xfrm>
            <a:off x="1657267" y="5985601"/>
            <a:ext cx="281053" cy="281053"/>
          </a:xfrm>
          <a:prstGeom prst="rect">
            <a:avLst/>
          </a:prstGeom>
        </p:spPr>
      </p:pic>
      <p:pic>
        <p:nvPicPr>
          <p:cNvPr id="35" name="Picture 34">
            <a:extLst>
              <a:ext uri="{FF2B5EF4-FFF2-40B4-BE49-F238E27FC236}">
                <a16:creationId xmlns:a16="http://schemas.microsoft.com/office/drawing/2014/main" id="{64BDEE1A-904D-91C6-03BE-8DA88AF67073}"/>
              </a:ext>
            </a:extLst>
          </p:cNvPr>
          <p:cNvPicPr>
            <a:picLocks noChangeAspect="1"/>
          </p:cNvPicPr>
          <p:nvPr/>
        </p:nvPicPr>
        <p:blipFill>
          <a:blip r:embed="rId4"/>
          <a:stretch>
            <a:fillRect/>
          </a:stretch>
        </p:blipFill>
        <p:spPr>
          <a:xfrm>
            <a:off x="1440839" y="3569526"/>
            <a:ext cx="281053" cy="281053"/>
          </a:xfrm>
          <a:prstGeom prst="rect">
            <a:avLst/>
          </a:prstGeom>
        </p:spPr>
      </p:pic>
    </p:spTree>
    <p:extLst>
      <p:ext uri="{BB962C8B-B14F-4D97-AF65-F5344CB8AC3E}">
        <p14:creationId xmlns:p14="http://schemas.microsoft.com/office/powerpoint/2010/main" val="3205273522"/>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F185F-C2D4-4B20-2E54-7F3EB1C6F20F}"/>
              </a:ext>
            </a:extLst>
          </p:cNvPr>
          <p:cNvSpPr>
            <a:spLocks noGrp="1"/>
          </p:cNvSpPr>
          <p:nvPr>
            <p:ph type="title"/>
          </p:nvPr>
        </p:nvSpPr>
        <p:spPr/>
        <p:txBody>
          <a:bodyPr/>
          <a:lstStyle/>
          <a:p>
            <a:r>
              <a:rPr lang="en-US" dirty="0"/>
              <a:t>CARIBBEAN</a:t>
            </a:r>
          </a:p>
        </p:txBody>
      </p:sp>
      <p:sp>
        <p:nvSpPr>
          <p:cNvPr id="3" name="Content Placeholder 2">
            <a:extLst>
              <a:ext uri="{FF2B5EF4-FFF2-40B4-BE49-F238E27FC236}">
                <a16:creationId xmlns:a16="http://schemas.microsoft.com/office/drawing/2014/main" id="{E181AA66-9E06-6887-28D4-EBAD3D47C032}"/>
              </a:ext>
            </a:extLst>
          </p:cNvPr>
          <p:cNvSpPr>
            <a:spLocks noGrp="1"/>
          </p:cNvSpPr>
          <p:nvPr>
            <p:ph sz="quarter" idx="11"/>
          </p:nvPr>
        </p:nvSpPr>
        <p:spPr/>
        <p:txBody>
          <a:bodyPr/>
          <a:lstStyle/>
          <a:p>
            <a:pPr>
              <a:lnSpc>
                <a:spcPct val="150000"/>
              </a:lnSpc>
            </a:pPr>
            <a:r>
              <a:rPr lang="en-US" sz="1800" dirty="0"/>
              <a:t>The Atlantic Patrol Tasking North, centers on reassurance to UK overseas dependent territories, providing Humanitarian relief and counter narcotic patrols</a:t>
            </a:r>
          </a:p>
        </p:txBody>
      </p:sp>
      <p:pic>
        <p:nvPicPr>
          <p:cNvPr id="8" name="Picture 7">
            <a:extLst>
              <a:ext uri="{FF2B5EF4-FFF2-40B4-BE49-F238E27FC236}">
                <a16:creationId xmlns:a16="http://schemas.microsoft.com/office/drawing/2014/main" id="{769B0F6B-640C-D2F1-53D0-FC4F3B2FACBA}"/>
              </a:ext>
            </a:extLst>
          </p:cNvPr>
          <p:cNvPicPr>
            <a:picLocks noChangeAspect="1"/>
          </p:cNvPicPr>
          <p:nvPr/>
        </p:nvPicPr>
        <p:blipFill rotWithShape="1">
          <a:blip r:embed="rId3">
            <a:duotone>
              <a:prstClr val="black"/>
              <a:schemeClr val="accent4">
                <a:tint val="45000"/>
                <a:satMod val="400000"/>
              </a:schemeClr>
            </a:duotone>
          </a:blip>
          <a:srcRect l="15031" r="15236"/>
          <a:stretch/>
        </p:blipFill>
        <p:spPr>
          <a:xfrm>
            <a:off x="1" y="591346"/>
            <a:ext cx="7955280" cy="5675308"/>
          </a:xfrm>
          <a:prstGeom prst="rect">
            <a:avLst/>
          </a:prstGeom>
        </p:spPr>
      </p:pic>
      <p:pic>
        <p:nvPicPr>
          <p:cNvPr id="22" name="Picture 21">
            <a:extLst>
              <a:ext uri="{FF2B5EF4-FFF2-40B4-BE49-F238E27FC236}">
                <a16:creationId xmlns:a16="http://schemas.microsoft.com/office/drawing/2014/main" id="{640704AD-C888-D499-327F-972EA63BF4E1}"/>
              </a:ext>
            </a:extLst>
          </p:cNvPr>
          <p:cNvPicPr>
            <a:picLocks noChangeAspect="1"/>
          </p:cNvPicPr>
          <p:nvPr/>
        </p:nvPicPr>
        <p:blipFill>
          <a:blip r:embed="rId4"/>
          <a:stretch>
            <a:fillRect/>
          </a:stretch>
        </p:blipFill>
        <p:spPr>
          <a:xfrm>
            <a:off x="6014355" y="4909228"/>
            <a:ext cx="281053" cy="281053"/>
          </a:xfrm>
          <a:prstGeom prst="rect">
            <a:avLst/>
          </a:prstGeom>
        </p:spPr>
      </p:pic>
      <p:pic>
        <p:nvPicPr>
          <p:cNvPr id="23" name="Picture 22">
            <a:extLst>
              <a:ext uri="{FF2B5EF4-FFF2-40B4-BE49-F238E27FC236}">
                <a16:creationId xmlns:a16="http://schemas.microsoft.com/office/drawing/2014/main" id="{4EA93C2E-3D58-E12F-E218-DA0865C9D8DF}"/>
              </a:ext>
            </a:extLst>
          </p:cNvPr>
          <p:cNvPicPr>
            <a:picLocks noChangeAspect="1"/>
          </p:cNvPicPr>
          <p:nvPr/>
        </p:nvPicPr>
        <p:blipFill>
          <a:blip r:embed="rId4"/>
          <a:stretch>
            <a:fillRect/>
          </a:stretch>
        </p:blipFill>
        <p:spPr>
          <a:xfrm>
            <a:off x="5652748" y="3429000"/>
            <a:ext cx="281053" cy="281053"/>
          </a:xfrm>
          <a:prstGeom prst="rect">
            <a:avLst/>
          </a:prstGeom>
        </p:spPr>
      </p:pic>
      <p:pic>
        <p:nvPicPr>
          <p:cNvPr id="24" name="Picture 23">
            <a:extLst>
              <a:ext uri="{FF2B5EF4-FFF2-40B4-BE49-F238E27FC236}">
                <a16:creationId xmlns:a16="http://schemas.microsoft.com/office/drawing/2014/main" id="{5FCDBA77-281C-C940-2266-4C406627F5DC}"/>
              </a:ext>
            </a:extLst>
          </p:cNvPr>
          <p:cNvPicPr>
            <a:picLocks noChangeAspect="1"/>
          </p:cNvPicPr>
          <p:nvPr/>
        </p:nvPicPr>
        <p:blipFill>
          <a:blip r:embed="rId4"/>
          <a:stretch>
            <a:fillRect/>
          </a:stretch>
        </p:blipFill>
        <p:spPr>
          <a:xfrm>
            <a:off x="5369652" y="3245309"/>
            <a:ext cx="281053" cy="281053"/>
          </a:xfrm>
          <a:prstGeom prst="rect">
            <a:avLst/>
          </a:prstGeom>
        </p:spPr>
      </p:pic>
      <p:pic>
        <p:nvPicPr>
          <p:cNvPr id="25" name="Picture 24">
            <a:extLst>
              <a:ext uri="{FF2B5EF4-FFF2-40B4-BE49-F238E27FC236}">
                <a16:creationId xmlns:a16="http://schemas.microsoft.com/office/drawing/2014/main" id="{E7885348-DC1B-5B09-F943-8F2AB16B0A6A}"/>
              </a:ext>
            </a:extLst>
          </p:cNvPr>
          <p:cNvPicPr>
            <a:picLocks noChangeAspect="1"/>
          </p:cNvPicPr>
          <p:nvPr/>
        </p:nvPicPr>
        <p:blipFill>
          <a:blip r:embed="rId4"/>
          <a:stretch>
            <a:fillRect/>
          </a:stretch>
        </p:blipFill>
        <p:spPr>
          <a:xfrm>
            <a:off x="5053901" y="3182678"/>
            <a:ext cx="281053" cy="281053"/>
          </a:xfrm>
          <a:prstGeom prst="rect">
            <a:avLst/>
          </a:prstGeom>
        </p:spPr>
      </p:pic>
      <p:pic>
        <p:nvPicPr>
          <p:cNvPr id="26" name="Picture 25">
            <a:extLst>
              <a:ext uri="{FF2B5EF4-FFF2-40B4-BE49-F238E27FC236}">
                <a16:creationId xmlns:a16="http://schemas.microsoft.com/office/drawing/2014/main" id="{D1F222B3-32BD-49C1-1145-7CA84B6D3B06}"/>
              </a:ext>
            </a:extLst>
          </p:cNvPr>
          <p:cNvPicPr>
            <a:picLocks noChangeAspect="1"/>
          </p:cNvPicPr>
          <p:nvPr/>
        </p:nvPicPr>
        <p:blipFill>
          <a:blip r:embed="rId4"/>
          <a:stretch>
            <a:fillRect/>
          </a:stretch>
        </p:blipFill>
        <p:spPr>
          <a:xfrm>
            <a:off x="3977641" y="2919259"/>
            <a:ext cx="281053" cy="281053"/>
          </a:xfrm>
          <a:prstGeom prst="rect">
            <a:avLst/>
          </a:prstGeom>
        </p:spPr>
      </p:pic>
      <p:pic>
        <p:nvPicPr>
          <p:cNvPr id="27" name="Picture 26">
            <a:extLst>
              <a:ext uri="{FF2B5EF4-FFF2-40B4-BE49-F238E27FC236}">
                <a16:creationId xmlns:a16="http://schemas.microsoft.com/office/drawing/2014/main" id="{E6D8ABF1-1475-1953-CB96-46E2007A9C16}"/>
              </a:ext>
            </a:extLst>
          </p:cNvPr>
          <p:cNvPicPr>
            <a:picLocks noChangeAspect="1"/>
          </p:cNvPicPr>
          <p:nvPr/>
        </p:nvPicPr>
        <p:blipFill>
          <a:blip r:embed="rId4"/>
          <a:stretch>
            <a:fillRect/>
          </a:stretch>
        </p:blipFill>
        <p:spPr>
          <a:xfrm>
            <a:off x="3298984" y="2901625"/>
            <a:ext cx="281053" cy="281053"/>
          </a:xfrm>
          <a:prstGeom prst="rect">
            <a:avLst/>
          </a:prstGeom>
        </p:spPr>
      </p:pic>
      <p:pic>
        <p:nvPicPr>
          <p:cNvPr id="28" name="Picture 27">
            <a:extLst>
              <a:ext uri="{FF2B5EF4-FFF2-40B4-BE49-F238E27FC236}">
                <a16:creationId xmlns:a16="http://schemas.microsoft.com/office/drawing/2014/main" id="{A15D935A-F1B7-BFC6-61E6-6621B123DA88}"/>
              </a:ext>
            </a:extLst>
          </p:cNvPr>
          <p:cNvPicPr>
            <a:picLocks noChangeAspect="1"/>
          </p:cNvPicPr>
          <p:nvPr/>
        </p:nvPicPr>
        <p:blipFill>
          <a:blip r:embed="rId4"/>
          <a:stretch>
            <a:fillRect/>
          </a:stretch>
        </p:blipFill>
        <p:spPr>
          <a:xfrm>
            <a:off x="4118167" y="1929811"/>
            <a:ext cx="281053" cy="281053"/>
          </a:xfrm>
          <a:prstGeom prst="rect">
            <a:avLst/>
          </a:prstGeom>
        </p:spPr>
      </p:pic>
      <p:pic>
        <p:nvPicPr>
          <p:cNvPr id="29" name="Picture 28">
            <a:extLst>
              <a:ext uri="{FF2B5EF4-FFF2-40B4-BE49-F238E27FC236}">
                <a16:creationId xmlns:a16="http://schemas.microsoft.com/office/drawing/2014/main" id="{766433BF-CF0D-0C1B-1476-C629EAE98418}"/>
              </a:ext>
            </a:extLst>
          </p:cNvPr>
          <p:cNvPicPr>
            <a:picLocks noChangeAspect="1"/>
          </p:cNvPicPr>
          <p:nvPr/>
        </p:nvPicPr>
        <p:blipFill>
          <a:blip r:embed="rId4"/>
          <a:stretch>
            <a:fillRect/>
          </a:stretch>
        </p:blipFill>
        <p:spPr>
          <a:xfrm>
            <a:off x="3837114" y="1606580"/>
            <a:ext cx="281053" cy="281053"/>
          </a:xfrm>
          <a:prstGeom prst="rect">
            <a:avLst/>
          </a:prstGeom>
        </p:spPr>
      </p:pic>
      <p:pic>
        <p:nvPicPr>
          <p:cNvPr id="30" name="Picture 29">
            <a:extLst>
              <a:ext uri="{FF2B5EF4-FFF2-40B4-BE49-F238E27FC236}">
                <a16:creationId xmlns:a16="http://schemas.microsoft.com/office/drawing/2014/main" id="{6BAC9D92-AB4C-E2B2-55BE-F6FD348DDC47}"/>
              </a:ext>
            </a:extLst>
          </p:cNvPr>
          <p:cNvPicPr>
            <a:picLocks noChangeAspect="1"/>
          </p:cNvPicPr>
          <p:nvPr/>
        </p:nvPicPr>
        <p:blipFill>
          <a:blip r:embed="rId4"/>
          <a:stretch>
            <a:fillRect/>
          </a:stretch>
        </p:blipFill>
        <p:spPr>
          <a:xfrm>
            <a:off x="4085511" y="1394054"/>
            <a:ext cx="281053" cy="281053"/>
          </a:xfrm>
          <a:prstGeom prst="rect">
            <a:avLst/>
          </a:prstGeom>
        </p:spPr>
      </p:pic>
      <p:pic>
        <p:nvPicPr>
          <p:cNvPr id="31" name="Picture 30">
            <a:extLst>
              <a:ext uri="{FF2B5EF4-FFF2-40B4-BE49-F238E27FC236}">
                <a16:creationId xmlns:a16="http://schemas.microsoft.com/office/drawing/2014/main" id="{33BA1BD2-38FC-75AB-CAE8-7ED0E1816BF2}"/>
              </a:ext>
            </a:extLst>
          </p:cNvPr>
          <p:cNvPicPr>
            <a:picLocks noChangeAspect="1"/>
          </p:cNvPicPr>
          <p:nvPr/>
        </p:nvPicPr>
        <p:blipFill>
          <a:blip r:embed="rId4"/>
          <a:stretch>
            <a:fillRect/>
          </a:stretch>
        </p:blipFill>
        <p:spPr>
          <a:xfrm>
            <a:off x="1152289" y="3031643"/>
            <a:ext cx="281053" cy="281053"/>
          </a:xfrm>
          <a:prstGeom prst="rect">
            <a:avLst/>
          </a:prstGeom>
        </p:spPr>
      </p:pic>
      <p:pic>
        <p:nvPicPr>
          <p:cNvPr id="32" name="Picture 31">
            <a:extLst>
              <a:ext uri="{FF2B5EF4-FFF2-40B4-BE49-F238E27FC236}">
                <a16:creationId xmlns:a16="http://schemas.microsoft.com/office/drawing/2014/main" id="{778CB216-EF60-1399-224A-D12667BB4659}"/>
              </a:ext>
            </a:extLst>
          </p:cNvPr>
          <p:cNvPicPr>
            <a:picLocks noChangeAspect="1"/>
          </p:cNvPicPr>
          <p:nvPr/>
        </p:nvPicPr>
        <p:blipFill>
          <a:blip r:embed="rId4"/>
          <a:stretch>
            <a:fillRect/>
          </a:stretch>
        </p:blipFill>
        <p:spPr>
          <a:xfrm>
            <a:off x="1657267" y="5985601"/>
            <a:ext cx="281053" cy="281053"/>
          </a:xfrm>
          <a:prstGeom prst="rect">
            <a:avLst/>
          </a:prstGeom>
        </p:spPr>
      </p:pic>
      <p:pic>
        <p:nvPicPr>
          <p:cNvPr id="34" name="Picture 33">
            <a:extLst>
              <a:ext uri="{FF2B5EF4-FFF2-40B4-BE49-F238E27FC236}">
                <a16:creationId xmlns:a16="http://schemas.microsoft.com/office/drawing/2014/main" id="{A0B3AA74-0EEE-2BD0-9685-07F8E87BDC99}"/>
              </a:ext>
            </a:extLst>
          </p:cNvPr>
          <p:cNvPicPr>
            <a:picLocks noChangeAspect="1"/>
          </p:cNvPicPr>
          <p:nvPr/>
        </p:nvPicPr>
        <p:blipFill>
          <a:blip r:embed="rId5"/>
          <a:stretch>
            <a:fillRect/>
          </a:stretch>
        </p:blipFill>
        <p:spPr>
          <a:xfrm>
            <a:off x="1440839" y="3569525"/>
            <a:ext cx="281053" cy="281053"/>
          </a:xfrm>
          <a:prstGeom prst="rect">
            <a:avLst/>
          </a:prstGeom>
        </p:spPr>
      </p:pic>
      <p:pic>
        <p:nvPicPr>
          <p:cNvPr id="4" name="Picture 3" descr="A picture containing water, outdoor, ship, watercraft&#10;&#10;Description automatically generated">
            <a:extLst>
              <a:ext uri="{FF2B5EF4-FFF2-40B4-BE49-F238E27FC236}">
                <a16:creationId xmlns:a16="http://schemas.microsoft.com/office/drawing/2014/main" id="{FC378363-4F39-F9F4-3CB5-036AB3495502}"/>
              </a:ext>
            </a:extLst>
          </p:cNvPr>
          <p:cNvPicPr>
            <a:picLocks noChangeAspect="1"/>
          </p:cNvPicPr>
          <p:nvPr/>
        </p:nvPicPr>
        <p:blipFill rotWithShape="1">
          <a:blip r:embed="rId6" cstate="hqprint">
            <a:extLst>
              <a:ext uri="{28A0092B-C50C-407E-A947-70E740481C1C}">
                <a14:useLocalDpi xmlns:a14="http://schemas.microsoft.com/office/drawing/2010/main"/>
              </a:ext>
            </a:extLst>
          </a:blip>
          <a:srcRect/>
          <a:stretch/>
        </p:blipFill>
        <p:spPr>
          <a:xfrm>
            <a:off x="7952674" y="4246988"/>
            <a:ext cx="4239326" cy="2611012"/>
          </a:xfrm>
          <a:prstGeom prst="rect">
            <a:avLst/>
          </a:prstGeom>
        </p:spPr>
      </p:pic>
    </p:spTree>
    <p:extLst>
      <p:ext uri="{BB962C8B-B14F-4D97-AF65-F5344CB8AC3E}">
        <p14:creationId xmlns:p14="http://schemas.microsoft.com/office/powerpoint/2010/main" val="414927851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water, boat, outdoor, ship&#10;&#10;Description automatically generated">
            <a:extLst>
              <a:ext uri="{FF2B5EF4-FFF2-40B4-BE49-F238E27FC236}">
                <a16:creationId xmlns:a16="http://schemas.microsoft.com/office/drawing/2014/main" id="{1B85CD95-B8EF-7CF7-E357-50D6E260020E}"/>
              </a:ext>
            </a:extLst>
          </p:cNvPr>
          <p:cNvPicPr>
            <a:picLocks noChangeAspect="1"/>
          </p:cNvPicPr>
          <p:nvPr/>
        </p:nvPicPr>
        <p:blipFill rotWithShape="1">
          <a:blip r:embed="rId3">
            <a:extLst>
              <a:ext uri="{BEBA8EAE-BF5A-486C-A8C5-ECC9F3942E4B}">
                <a14:imgProps xmlns:a14="http://schemas.microsoft.com/office/drawing/2010/main">
                  <a14:imgLayer r:embed="rId4">
                    <a14:imgEffect>
                      <a14:colorTemperature colorTemp="5900"/>
                    </a14:imgEffect>
                  </a14:imgLayer>
                </a14:imgProps>
              </a:ext>
            </a:extLst>
          </a:blip>
          <a:srcRect b="8348"/>
          <a:stretch/>
        </p:blipFill>
        <p:spPr>
          <a:xfrm>
            <a:off x="7952673" y="4267726"/>
            <a:ext cx="4239326" cy="2590274"/>
          </a:xfrm>
          <a:prstGeom prst="rect">
            <a:avLst/>
          </a:prstGeom>
        </p:spPr>
      </p:pic>
      <p:sp>
        <p:nvSpPr>
          <p:cNvPr id="2" name="Title 1">
            <a:extLst>
              <a:ext uri="{FF2B5EF4-FFF2-40B4-BE49-F238E27FC236}">
                <a16:creationId xmlns:a16="http://schemas.microsoft.com/office/drawing/2014/main" id="{F24F185F-C2D4-4B20-2E54-7F3EB1C6F20F}"/>
              </a:ext>
            </a:extLst>
          </p:cNvPr>
          <p:cNvSpPr>
            <a:spLocks noGrp="1"/>
          </p:cNvSpPr>
          <p:nvPr>
            <p:ph type="title"/>
          </p:nvPr>
        </p:nvSpPr>
        <p:spPr/>
        <p:txBody>
          <a:bodyPr/>
          <a:lstStyle/>
          <a:p>
            <a:r>
              <a:rPr lang="en-US" dirty="0"/>
              <a:t>MIDDLE EAST</a:t>
            </a:r>
          </a:p>
        </p:txBody>
      </p:sp>
      <p:pic>
        <p:nvPicPr>
          <p:cNvPr id="8" name="Picture 7">
            <a:extLst>
              <a:ext uri="{FF2B5EF4-FFF2-40B4-BE49-F238E27FC236}">
                <a16:creationId xmlns:a16="http://schemas.microsoft.com/office/drawing/2014/main" id="{769B0F6B-640C-D2F1-53D0-FC4F3B2FACBA}"/>
              </a:ext>
            </a:extLst>
          </p:cNvPr>
          <p:cNvPicPr>
            <a:picLocks noChangeAspect="1"/>
          </p:cNvPicPr>
          <p:nvPr/>
        </p:nvPicPr>
        <p:blipFill rotWithShape="1">
          <a:blip r:embed="rId5">
            <a:duotone>
              <a:prstClr val="black"/>
              <a:schemeClr val="accent4">
                <a:tint val="45000"/>
                <a:satMod val="400000"/>
              </a:schemeClr>
            </a:duotone>
          </a:blip>
          <a:srcRect l="15031" r="15236"/>
          <a:stretch/>
        </p:blipFill>
        <p:spPr>
          <a:xfrm>
            <a:off x="1" y="591346"/>
            <a:ext cx="7955280" cy="5675308"/>
          </a:xfrm>
          <a:prstGeom prst="rect">
            <a:avLst/>
          </a:prstGeom>
        </p:spPr>
      </p:pic>
      <p:pic>
        <p:nvPicPr>
          <p:cNvPr id="22" name="Picture 21">
            <a:extLst>
              <a:ext uri="{FF2B5EF4-FFF2-40B4-BE49-F238E27FC236}">
                <a16:creationId xmlns:a16="http://schemas.microsoft.com/office/drawing/2014/main" id="{640704AD-C888-D499-327F-972EA63BF4E1}"/>
              </a:ext>
            </a:extLst>
          </p:cNvPr>
          <p:cNvPicPr>
            <a:picLocks noChangeAspect="1"/>
          </p:cNvPicPr>
          <p:nvPr/>
        </p:nvPicPr>
        <p:blipFill>
          <a:blip r:embed="rId6"/>
          <a:stretch>
            <a:fillRect/>
          </a:stretch>
        </p:blipFill>
        <p:spPr>
          <a:xfrm>
            <a:off x="6014355" y="4909228"/>
            <a:ext cx="281053" cy="281053"/>
          </a:xfrm>
          <a:prstGeom prst="rect">
            <a:avLst/>
          </a:prstGeom>
        </p:spPr>
      </p:pic>
      <p:pic>
        <p:nvPicPr>
          <p:cNvPr id="23" name="Picture 22">
            <a:extLst>
              <a:ext uri="{FF2B5EF4-FFF2-40B4-BE49-F238E27FC236}">
                <a16:creationId xmlns:a16="http://schemas.microsoft.com/office/drawing/2014/main" id="{4EA93C2E-3D58-E12F-E218-DA0865C9D8DF}"/>
              </a:ext>
            </a:extLst>
          </p:cNvPr>
          <p:cNvPicPr>
            <a:picLocks noChangeAspect="1"/>
          </p:cNvPicPr>
          <p:nvPr/>
        </p:nvPicPr>
        <p:blipFill>
          <a:blip r:embed="rId6"/>
          <a:stretch>
            <a:fillRect/>
          </a:stretch>
        </p:blipFill>
        <p:spPr>
          <a:xfrm>
            <a:off x="5652748" y="3429000"/>
            <a:ext cx="281053" cy="281053"/>
          </a:xfrm>
          <a:prstGeom prst="rect">
            <a:avLst/>
          </a:prstGeom>
        </p:spPr>
      </p:pic>
      <p:pic>
        <p:nvPicPr>
          <p:cNvPr id="24" name="Picture 23">
            <a:extLst>
              <a:ext uri="{FF2B5EF4-FFF2-40B4-BE49-F238E27FC236}">
                <a16:creationId xmlns:a16="http://schemas.microsoft.com/office/drawing/2014/main" id="{5FCDBA77-281C-C940-2266-4C406627F5DC}"/>
              </a:ext>
            </a:extLst>
          </p:cNvPr>
          <p:cNvPicPr>
            <a:picLocks noChangeAspect="1"/>
          </p:cNvPicPr>
          <p:nvPr/>
        </p:nvPicPr>
        <p:blipFill>
          <a:blip r:embed="rId6"/>
          <a:stretch>
            <a:fillRect/>
          </a:stretch>
        </p:blipFill>
        <p:spPr>
          <a:xfrm>
            <a:off x="5369652" y="3245309"/>
            <a:ext cx="281053" cy="281053"/>
          </a:xfrm>
          <a:prstGeom prst="rect">
            <a:avLst/>
          </a:prstGeom>
        </p:spPr>
      </p:pic>
      <p:pic>
        <p:nvPicPr>
          <p:cNvPr id="25" name="Picture 24">
            <a:extLst>
              <a:ext uri="{FF2B5EF4-FFF2-40B4-BE49-F238E27FC236}">
                <a16:creationId xmlns:a16="http://schemas.microsoft.com/office/drawing/2014/main" id="{E7885348-DC1B-5B09-F943-8F2AB16B0A6A}"/>
              </a:ext>
            </a:extLst>
          </p:cNvPr>
          <p:cNvPicPr>
            <a:picLocks noChangeAspect="1"/>
          </p:cNvPicPr>
          <p:nvPr/>
        </p:nvPicPr>
        <p:blipFill>
          <a:blip r:embed="rId6"/>
          <a:stretch>
            <a:fillRect/>
          </a:stretch>
        </p:blipFill>
        <p:spPr>
          <a:xfrm>
            <a:off x="5053901" y="3182678"/>
            <a:ext cx="281053" cy="281053"/>
          </a:xfrm>
          <a:prstGeom prst="rect">
            <a:avLst/>
          </a:prstGeom>
        </p:spPr>
      </p:pic>
      <p:pic>
        <p:nvPicPr>
          <p:cNvPr id="26" name="Picture 25">
            <a:extLst>
              <a:ext uri="{FF2B5EF4-FFF2-40B4-BE49-F238E27FC236}">
                <a16:creationId xmlns:a16="http://schemas.microsoft.com/office/drawing/2014/main" id="{D1F222B3-32BD-49C1-1145-7CA84B6D3B06}"/>
              </a:ext>
            </a:extLst>
          </p:cNvPr>
          <p:cNvPicPr>
            <a:picLocks noChangeAspect="1"/>
          </p:cNvPicPr>
          <p:nvPr/>
        </p:nvPicPr>
        <p:blipFill>
          <a:blip r:embed="rId6"/>
          <a:stretch>
            <a:fillRect/>
          </a:stretch>
        </p:blipFill>
        <p:spPr>
          <a:xfrm>
            <a:off x="3977641" y="2919259"/>
            <a:ext cx="281053" cy="281053"/>
          </a:xfrm>
          <a:prstGeom prst="rect">
            <a:avLst/>
          </a:prstGeom>
        </p:spPr>
      </p:pic>
      <p:pic>
        <p:nvPicPr>
          <p:cNvPr id="27" name="Picture 26">
            <a:extLst>
              <a:ext uri="{FF2B5EF4-FFF2-40B4-BE49-F238E27FC236}">
                <a16:creationId xmlns:a16="http://schemas.microsoft.com/office/drawing/2014/main" id="{E6D8ABF1-1475-1953-CB96-46E2007A9C16}"/>
              </a:ext>
            </a:extLst>
          </p:cNvPr>
          <p:cNvPicPr>
            <a:picLocks noChangeAspect="1"/>
          </p:cNvPicPr>
          <p:nvPr/>
        </p:nvPicPr>
        <p:blipFill>
          <a:blip r:embed="rId6"/>
          <a:stretch>
            <a:fillRect/>
          </a:stretch>
        </p:blipFill>
        <p:spPr>
          <a:xfrm>
            <a:off x="3298984" y="2901625"/>
            <a:ext cx="281053" cy="281053"/>
          </a:xfrm>
          <a:prstGeom prst="rect">
            <a:avLst/>
          </a:prstGeom>
        </p:spPr>
      </p:pic>
      <p:pic>
        <p:nvPicPr>
          <p:cNvPr id="28" name="Picture 27">
            <a:extLst>
              <a:ext uri="{FF2B5EF4-FFF2-40B4-BE49-F238E27FC236}">
                <a16:creationId xmlns:a16="http://schemas.microsoft.com/office/drawing/2014/main" id="{A15D935A-F1B7-BFC6-61E6-6621B123DA88}"/>
              </a:ext>
            </a:extLst>
          </p:cNvPr>
          <p:cNvPicPr>
            <a:picLocks noChangeAspect="1"/>
          </p:cNvPicPr>
          <p:nvPr/>
        </p:nvPicPr>
        <p:blipFill>
          <a:blip r:embed="rId6"/>
          <a:stretch>
            <a:fillRect/>
          </a:stretch>
        </p:blipFill>
        <p:spPr>
          <a:xfrm>
            <a:off x="4118167" y="1929811"/>
            <a:ext cx="281053" cy="281053"/>
          </a:xfrm>
          <a:prstGeom prst="rect">
            <a:avLst/>
          </a:prstGeom>
        </p:spPr>
      </p:pic>
      <p:pic>
        <p:nvPicPr>
          <p:cNvPr id="29" name="Picture 28">
            <a:extLst>
              <a:ext uri="{FF2B5EF4-FFF2-40B4-BE49-F238E27FC236}">
                <a16:creationId xmlns:a16="http://schemas.microsoft.com/office/drawing/2014/main" id="{766433BF-CF0D-0C1B-1476-C629EAE98418}"/>
              </a:ext>
            </a:extLst>
          </p:cNvPr>
          <p:cNvPicPr>
            <a:picLocks noChangeAspect="1"/>
          </p:cNvPicPr>
          <p:nvPr/>
        </p:nvPicPr>
        <p:blipFill>
          <a:blip r:embed="rId6"/>
          <a:stretch>
            <a:fillRect/>
          </a:stretch>
        </p:blipFill>
        <p:spPr>
          <a:xfrm>
            <a:off x="3837114" y="1606580"/>
            <a:ext cx="281053" cy="281053"/>
          </a:xfrm>
          <a:prstGeom prst="rect">
            <a:avLst/>
          </a:prstGeom>
        </p:spPr>
      </p:pic>
      <p:pic>
        <p:nvPicPr>
          <p:cNvPr id="30" name="Picture 29">
            <a:extLst>
              <a:ext uri="{FF2B5EF4-FFF2-40B4-BE49-F238E27FC236}">
                <a16:creationId xmlns:a16="http://schemas.microsoft.com/office/drawing/2014/main" id="{6BAC9D92-AB4C-E2B2-55BE-F6FD348DDC47}"/>
              </a:ext>
            </a:extLst>
          </p:cNvPr>
          <p:cNvPicPr>
            <a:picLocks noChangeAspect="1"/>
          </p:cNvPicPr>
          <p:nvPr/>
        </p:nvPicPr>
        <p:blipFill>
          <a:blip r:embed="rId6"/>
          <a:stretch>
            <a:fillRect/>
          </a:stretch>
        </p:blipFill>
        <p:spPr>
          <a:xfrm>
            <a:off x="4085511" y="1394054"/>
            <a:ext cx="281053" cy="281053"/>
          </a:xfrm>
          <a:prstGeom prst="rect">
            <a:avLst/>
          </a:prstGeom>
        </p:spPr>
      </p:pic>
      <p:pic>
        <p:nvPicPr>
          <p:cNvPr id="31" name="Picture 30">
            <a:extLst>
              <a:ext uri="{FF2B5EF4-FFF2-40B4-BE49-F238E27FC236}">
                <a16:creationId xmlns:a16="http://schemas.microsoft.com/office/drawing/2014/main" id="{33BA1BD2-38FC-75AB-CAE8-7ED0E1816BF2}"/>
              </a:ext>
            </a:extLst>
          </p:cNvPr>
          <p:cNvPicPr>
            <a:picLocks noChangeAspect="1"/>
          </p:cNvPicPr>
          <p:nvPr/>
        </p:nvPicPr>
        <p:blipFill>
          <a:blip r:embed="rId6"/>
          <a:stretch>
            <a:fillRect/>
          </a:stretch>
        </p:blipFill>
        <p:spPr>
          <a:xfrm>
            <a:off x="1152289" y="3031643"/>
            <a:ext cx="281053" cy="281053"/>
          </a:xfrm>
          <a:prstGeom prst="rect">
            <a:avLst/>
          </a:prstGeom>
        </p:spPr>
      </p:pic>
      <p:pic>
        <p:nvPicPr>
          <p:cNvPr id="32" name="Picture 31">
            <a:extLst>
              <a:ext uri="{FF2B5EF4-FFF2-40B4-BE49-F238E27FC236}">
                <a16:creationId xmlns:a16="http://schemas.microsoft.com/office/drawing/2014/main" id="{778CB216-EF60-1399-224A-D12667BB4659}"/>
              </a:ext>
            </a:extLst>
          </p:cNvPr>
          <p:cNvPicPr>
            <a:picLocks noChangeAspect="1"/>
          </p:cNvPicPr>
          <p:nvPr/>
        </p:nvPicPr>
        <p:blipFill>
          <a:blip r:embed="rId6"/>
          <a:stretch>
            <a:fillRect/>
          </a:stretch>
        </p:blipFill>
        <p:spPr>
          <a:xfrm>
            <a:off x="1657267" y="5985601"/>
            <a:ext cx="281053" cy="281053"/>
          </a:xfrm>
          <a:prstGeom prst="rect">
            <a:avLst/>
          </a:prstGeom>
        </p:spPr>
      </p:pic>
      <p:pic>
        <p:nvPicPr>
          <p:cNvPr id="5" name="Picture 4">
            <a:extLst>
              <a:ext uri="{FF2B5EF4-FFF2-40B4-BE49-F238E27FC236}">
                <a16:creationId xmlns:a16="http://schemas.microsoft.com/office/drawing/2014/main" id="{DC0C8AF6-2C13-2A43-EAD8-BB20BC579DF7}"/>
              </a:ext>
            </a:extLst>
          </p:cNvPr>
          <p:cNvPicPr>
            <a:picLocks noChangeAspect="1"/>
          </p:cNvPicPr>
          <p:nvPr/>
        </p:nvPicPr>
        <p:blipFill>
          <a:blip r:embed="rId6"/>
          <a:stretch>
            <a:fillRect/>
          </a:stretch>
        </p:blipFill>
        <p:spPr>
          <a:xfrm>
            <a:off x="1440839" y="3569526"/>
            <a:ext cx="281053" cy="281053"/>
          </a:xfrm>
          <a:prstGeom prst="rect">
            <a:avLst/>
          </a:prstGeom>
        </p:spPr>
      </p:pic>
      <p:pic>
        <p:nvPicPr>
          <p:cNvPr id="34" name="Picture 33">
            <a:extLst>
              <a:ext uri="{FF2B5EF4-FFF2-40B4-BE49-F238E27FC236}">
                <a16:creationId xmlns:a16="http://schemas.microsoft.com/office/drawing/2014/main" id="{A0B3AA74-0EEE-2BD0-9685-07F8E87BDC99}"/>
              </a:ext>
            </a:extLst>
          </p:cNvPr>
          <p:cNvPicPr>
            <a:picLocks noChangeAspect="1"/>
          </p:cNvPicPr>
          <p:nvPr/>
        </p:nvPicPr>
        <p:blipFill>
          <a:blip r:embed="rId7"/>
          <a:stretch>
            <a:fillRect/>
          </a:stretch>
        </p:blipFill>
        <p:spPr>
          <a:xfrm>
            <a:off x="5652748" y="3429000"/>
            <a:ext cx="281053" cy="281053"/>
          </a:xfrm>
          <a:prstGeom prst="rect">
            <a:avLst/>
          </a:prstGeom>
        </p:spPr>
      </p:pic>
      <p:sp>
        <p:nvSpPr>
          <p:cNvPr id="3" name="Content Placeholder 2">
            <a:extLst>
              <a:ext uri="{FF2B5EF4-FFF2-40B4-BE49-F238E27FC236}">
                <a16:creationId xmlns:a16="http://schemas.microsoft.com/office/drawing/2014/main" id="{E181AA66-9E06-6887-28D4-EBAD3D47C032}"/>
              </a:ext>
            </a:extLst>
          </p:cNvPr>
          <p:cNvSpPr>
            <a:spLocks noGrp="1"/>
          </p:cNvSpPr>
          <p:nvPr>
            <p:ph sz="quarter" idx="11"/>
          </p:nvPr>
        </p:nvSpPr>
        <p:spPr/>
        <p:txBody>
          <a:bodyPr/>
          <a:lstStyle/>
          <a:p>
            <a:pPr>
              <a:lnSpc>
                <a:spcPct val="150000"/>
              </a:lnSpc>
            </a:pPr>
            <a:r>
              <a:rPr lang="en-US" sz="1800" dirty="0"/>
              <a:t>Combined Task Force 150 operates in an area that spans over two million square miles. The force was created to counter terrorism, prevent smuggling and conduct Maritime Security Operations. </a:t>
            </a:r>
          </a:p>
        </p:txBody>
      </p:sp>
    </p:spTree>
    <p:extLst>
      <p:ext uri="{BB962C8B-B14F-4D97-AF65-F5344CB8AC3E}">
        <p14:creationId xmlns:p14="http://schemas.microsoft.com/office/powerpoint/2010/main" val="219851771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8207FA47-EC98-3D57-2F5D-1BBD99D81256}"/>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7952672" y="4256863"/>
            <a:ext cx="4239327" cy="2601137"/>
          </a:xfrm>
          <a:prstGeom prst="rect">
            <a:avLst/>
          </a:prstGeom>
        </p:spPr>
      </p:pic>
      <p:sp>
        <p:nvSpPr>
          <p:cNvPr id="2" name="Title 1">
            <a:extLst>
              <a:ext uri="{FF2B5EF4-FFF2-40B4-BE49-F238E27FC236}">
                <a16:creationId xmlns:a16="http://schemas.microsoft.com/office/drawing/2014/main" id="{F24F185F-C2D4-4B20-2E54-7F3EB1C6F20F}"/>
              </a:ext>
            </a:extLst>
          </p:cNvPr>
          <p:cNvSpPr>
            <a:spLocks noGrp="1"/>
          </p:cNvSpPr>
          <p:nvPr>
            <p:ph type="title"/>
          </p:nvPr>
        </p:nvSpPr>
        <p:spPr/>
        <p:txBody>
          <a:bodyPr/>
          <a:lstStyle/>
          <a:p>
            <a:r>
              <a:rPr lang="en-US" dirty="0"/>
              <a:t>ANTARCTICA</a:t>
            </a:r>
          </a:p>
        </p:txBody>
      </p:sp>
      <p:sp>
        <p:nvSpPr>
          <p:cNvPr id="3" name="Content Placeholder 2">
            <a:extLst>
              <a:ext uri="{FF2B5EF4-FFF2-40B4-BE49-F238E27FC236}">
                <a16:creationId xmlns:a16="http://schemas.microsoft.com/office/drawing/2014/main" id="{E181AA66-9E06-6887-28D4-EBAD3D47C032}"/>
              </a:ext>
            </a:extLst>
          </p:cNvPr>
          <p:cNvSpPr>
            <a:spLocks noGrp="1"/>
          </p:cNvSpPr>
          <p:nvPr>
            <p:ph sz="quarter" idx="11"/>
          </p:nvPr>
        </p:nvSpPr>
        <p:spPr/>
        <p:txBody>
          <a:bodyPr/>
          <a:lstStyle/>
          <a:p>
            <a:pPr>
              <a:lnSpc>
                <a:spcPct val="150000"/>
              </a:lnSpc>
            </a:pPr>
            <a:r>
              <a:rPr lang="en-US" sz="1800" dirty="0"/>
              <a:t>HMS Protector (A173) is the Royal Navy’s Ice Patrol Ship. She sails the waters of Antarctica and the Southern Hemisphere and is deployed for 330 days a year. </a:t>
            </a:r>
          </a:p>
        </p:txBody>
      </p:sp>
      <p:pic>
        <p:nvPicPr>
          <p:cNvPr id="8" name="Picture 7">
            <a:extLst>
              <a:ext uri="{FF2B5EF4-FFF2-40B4-BE49-F238E27FC236}">
                <a16:creationId xmlns:a16="http://schemas.microsoft.com/office/drawing/2014/main" id="{769B0F6B-640C-D2F1-53D0-FC4F3B2FACBA}"/>
              </a:ext>
            </a:extLst>
          </p:cNvPr>
          <p:cNvPicPr>
            <a:picLocks noChangeAspect="1"/>
          </p:cNvPicPr>
          <p:nvPr/>
        </p:nvPicPr>
        <p:blipFill rotWithShape="1">
          <a:blip r:embed="rId4">
            <a:duotone>
              <a:prstClr val="black"/>
              <a:schemeClr val="accent4">
                <a:tint val="45000"/>
                <a:satMod val="400000"/>
              </a:schemeClr>
            </a:duotone>
          </a:blip>
          <a:srcRect l="15031" r="15236"/>
          <a:stretch/>
        </p:blipFill>
        <p:spPr>
          <a:xfrm>
            <a:off x="1" y="591346"/>
            <a:ext cx="7955280" cy="5675308"/>
          </a:xfrm>
          <a:prstGeom prst="rect">
            <a:avLst/>
          </a:prstGeom>
        </p:spPr>
      </p:pic>
      <p:pic>
        <p:nvPicPr>
          <p:cNvPr id="22" name="Picture 21">
            <a:extLst>
              <a:ext uri="{FF2B5EF4-FFF2-40B4-BE49-F238E27FC236}">
                <a16:creationId xmlns:a16="http://schemas.microsoft.com/office/drawing/2014/main" id="{640704AD-C888-D499-327F-972EA63BF4E1}"/>
              </a:ext>
            </a:extLst>
          </p:cNvPr>
          <p:cNvPicPr>
            <a:picLocks noChangeAspect="1"/>
          </p:cNvPicPr>
          <p:nvPr/>
        </p:nvPicPr>
        <p:blipFill>
          <a:blip r:embed="rId5"/>
          <a:stretch>
            <a:fillRect/>
          </a:stretch>
        </p:blipFill>
        <p:spPr>
          <a:xfrm>
            <a:off x="6014355" y="4909228"/>
            <a:ext cx="281053" cy="281053"/>
          </a:xfrm>
          <a:prstGeom prst="rect">
            <a:avLst/>
          </a:prstGeom>
        </p:spPr>
      </p:pic>
      <p:pic>
        <p:nvPicPr>
          <p:cNvPr id="23" name="Picture 22">
            <a:extLst>
              <a:ext uri="{FF2B5EF4-FFF2-40B4-BE49-F238E27FC236}">
                <a16:creationId xmlns:a16="http://schemas.microsoft.com/office/drawing/2014/main" id="{4EA93C2E-3D58-E12F-E218-DA0865C9D8DF}"/>
              </a:ext>
            </a:extLst>
          </p:cNvPr>
          <p:cNvPicPr>
            <a:picLocks noChangeAspect="1"/>
          </p:cNvPicPr>
          <p:nvPr/>
        </p:nvPicPr>
        <p:blipFill>
          <a:blip r:embed="rId5"/>
          <a:stretch>
            <a:fillRect/>
          </a:stretch>
        </p:blipFill>
        <p:spPr>
          <a:xfrm>
            <a:off x="5652748" y="3429000"/>
            <a:ext cx="281053" cy="281053"/>
          </a:xfrm>
          <a:prstGeom prst="rect">
            <a:avLst/>
          </a:prstGeom>
        </p:spPr>
      </p:pic>
      <p:pic>
        <p:nvPicPr>
          <p:cNvPr id="24" name="Picture 23">
            <a:extLst>
              <a:ext uri="{FF2B5EF4-FFF2-40B4-BE49-F238E27FC236}">
                <a16:creationId xmlns:a16="http://schemas.microsoft.com/office/drawing/2014/main" id="{5FCDBA77-281C-C940-2266-4C406627F5DC}"/>
              </a:ext>
            </a:extLst>
          </p:cNvPr>
          <p:cNvPicPr>
            <a:picLocks noChangeAspect="1"/>
          </p:cNvPicPr>
          <p:nvPr/>
        </p:nvPicPr>
        <p:blipFill>
          <a:blip r:embed="rId5"/>
          <a:stretch>
            <a:fillRect/>
          </a:stretch>
        </p:blipFill>
        <p:spPr>
          <a:xfrm>
            <a:off x="5369652" y="3245309"/>
            <a:ext cx="281053" cy="281053"/>
          </a:xfrm>
          <a:prstGeom prst="rect">
            <a:avLst/>
          </a:prstGeom>
        </p:spPr>
      </p:pic>
      <p:pic>
        <p:nvPicPr>
          <p:cNvPr id="25" name="Picture 24">
            <a:extLst>
              <a:ext uri="{FF2B5EF4-FFF2-40B4-BE49-F238E27FC236}">
                <a16:creationId xmlns:a16="http://schemas.microsoft.com/office/drawing/2014/main" id="{E7885348-DC1B-5B09-F943-8F2AB16B0A6A}"/>
              </a:ext>
            </a:extLst>
          </p:cNvPr>
          <p:cNvPicPr>
            <a:picLocks noChangeAspect="1"/>
          </p:cNvPicPr>
          <p:nvPr/>
        </p:nvPicPr>
        <p:blipFill>
          <a:blip r:embed="rId5"/>
          <a:stretch>
            <a:fillRect/>
          </a:stretch>
        </p:blipFill>
        <p:spPr>
          <a:xfrm>
            <a:off x="5053901" y="3182678"/>
            <a:ext cx="281053" cy="281053"/>
          </a:xfrm>
          <a:prstGeom prst="rect">
            <a:avLst/>
          </a:prstGeom>
        </p:spPr>
      </p:pic>
      <p:pic>
        <p:nvPicPr>
          <p:cNvPr id="26" name="Picture 25">
            <a:extLst>
              <a:ext uri="{FF2B5EF4-FFF2-40B4-BE49-F238E27FC236}">
                <a16:creationId xmlns:a16="http://schemas.microsoft.com/office/drawing/2014/main" id="{D1F222B3-32BD-49C1-1145-7CA84B6D3B06}"/>
              </a:ext>
            </a:extLst>
          </p:cNvPr>
          <p:cNvPicPr>
            <a:picLocks noChangeAspect="1"/>
          </p:cNvPicPr>
          <p:nvPr/>
        </p:nvPicPr>
        <p:blipFill>
          <a:blip r:embed="rId5"/>
          <a:stretch>
            <a:fillRect/>
          </a:stretch>
        </p:blipFill>
        <p:spPr>
          <a:xfrm>
            <a:off x="3977641" y="2919259"/>
            <a:ext cx="281053" cy="281053"/>
          </a:xfrm>
          <a:prstGeom prst="rect">
            <a:avLst/>
          </a:prstGeom>
        </p:spPr>
      </p:pic>
      <p:pic>
        <p:nvPicPr>
          <p:cNvPr id="27" name="Picture 26">
            <a:extLst>
              <a:ext uri="{FF2B5EF4-FFF2-40B4-BE49-F238E27FC236}">
                <a16:creationId xmlns:a16="http://schemas.microsoft.com/office/drawing/2014/main" id="{E6D8ABF1-1475-1953-CB96-46E2007A9C16}"/>
              </a:ext>
            </a:extLst>
          </p:cNvPr>
          <p:cNvPicPr>
            <a:picLocks noChangeAspect="1"/>
          </p:cNvPicPr>
          <p:nvPr/>
        </p:nvPicPr>
        <p:blipFill>
          <a:blip r:embed="rId5"/>
          <a:stretch>
            <a:fillRect/>
          </a:stretch>
        </p:blipFill>
        <p:spPr>
          <a:xfrm>
            <a:off x="3298984" y="2901625"/>
            <a:ext cx="281053" cy="281053"/>
          </a:xfrm>
          <a:prstGeom prst="rect">
            <a:avLst/>
          </a:prstGeom>
        </p:spPr>
      </p:pic>
      <p:pic>
        <p:nvPicPr>
          <p:cNvPr id="28" name="Picture 27">
            <a:extLst>
              <a:ext uri="{FF2B5EF4-FFF2-40B4-BE49-F238E27FC236}">
                <a16:creationId xmlns:a16="http://schemas.microsoft.com/office/drawing/2014/main" id="{A15D935A-F1B7-BFC6-61E6-6621B123DA88}"/>
              </a:ext>
            </a:extLst>
          </p:cNvPr>
          <p:cNvPicPr>
            <a:picLocks noChangeAspect="1"/>
          </p:cNvPicPr>
          <p:nvPr/>
        </p:nvPicPr>
        <p:blipFill>
          <a:blip r:embed="rId5"/>
          <a:stretch>
            <a:fillRect/>
          </a:stretch>
        </p:blipFill>
        <p:spPr>
          <a:xfrm>
            <a:off x="4118167" y="1929811"/>
            <a:ext cx="281053" cy="281053"/>
          </a:xfrm>
          <a:prstGeom prst="rect">
            <a:avLst/>
          </a:prstGeom>
        </p:spPr>
      </p:pic>
      <p:pic>
        <p:nvPicPr>
          <p:cNvPr id="29" name="Picture 28">
            <a:extLst>
              <a:ext uri="{FF2B5EF4-FFF2-40B4-BE49-F238E27FC236}">
                <a16:creationId xmlns:a16="http://schemas.microsoft.com/office/drawing/2014/main" id="{766433BF-CF0D-0C1B-1476-C629EAE98418}"/>
              </a:ext>
            </a:extLst>
          </p:cNvPr>
          <p:cNvPicPr>
            <a:picLocks noChangeAspect="1"/>
          </p:cNvPicPr>
          <p:nvPr/>
        </p:nvPicPr>
        <p:blipFill>
          <a:blip r:embed="rId5"/>
          <a:stretch>
            <a:fillRect/>
          </a:stretch>
        </p:blipFill>
        <p:spPr>
          <a:xfrm>
            <a:off x="3837114" y="1606580"/>
            <a:ext cx="281053" cy="281053"/>
          </a:xfrm>
          <a:prstGeom prst="rect">
            <a:avLst/>
          </a:prstGeom>
        </p:spPr>
      </p:pic>
      <p:pic>
        <p:nvPicPr>
          <p:cNvPr id="30" name="Picture 29">
            <a:extLst>
              <a:ext uri="{FF2B5EF4-FFF2-40B4-BE49-F238E27FC236}">
                <a16:creationId xmlns:a16="http://schemas.microsoft.com/office/drawing/2014/main" id="{6BAC9D92-AB4C-E2B2-55BE-F6FD348DDC47}"/>
              </a:ext>
            </a:extLst>
          </p:cNvPr>
          <p:cNvPicPr>
            <a:picLocks noChangeAspect="1"/>
          </p:cNvPicPr>
          <p:nvPr/>
        </p:nvPicPr>
        <p:blipFill>
          <a:blip r:embed="rId5"/>
          <a:stretch>
            <a:fillRect/>
          </a:stretch>
        </p:blipFill>
        <p:spPr>
          <a:xfrm>
            <a:off x="4085511" y="1394054"/>
            <a:ext cx="281053" cy="281053"/>
          </a:xfrm>
          <a:prstGeom prst="rect">
            <a:avLst/>
          </a:prstGeom>
        </p:spPr>
      </p:pic>
      <p:pic>
        <p:nvPicPr>
          <p:cNvPr id="31" name="Picture 30">
            <a:extLst>
              <a:ext uri="{FF2B5EF4-FFF2-40B4-BE49-F238E27FC236}">
                <a16:creationId xmlns:a16="http://schemas.microsoft.com/office/drawing/2014/main" id="{33BA1BD2-38FC-75AB-CAE8-7ED0E1816BF2}"/>
              </a:ext>
            </a:extLst>
          </p:cNvPr>
          <p:cNvPicPr>
            <a:picLocks noChangeAspect="1"/>
          </p:cNvPicPr>
          <p:nvPr/>
        </p:nvPicPr>
        <p:blipFill>
          <a:blip r:embed="rId5"/>
          <a:stretch>
            <a:fillRect/>
          </a:stretch>
        </p:blipFill>
        <p:spPr>
          <a:xfrm>
            <a:off x="1152289" y="3031643"/>
            <a:ext cx="281053" cy="281053"/>
          </a:xfrm>
          <a:prstGeom prst="rect">
            <a:avLst/>
          </a:prstGeom>
        </p:spPr>
      </p:pic>
      <p:pic>
        <p:nvPicPr>
          <p:cNvPr id="32" name="Picture 31">
            <a:extLst>
              <a:ext uri="{FF2B5EF4-FFF2-40B4-BE49-F238E27FC236}">
                <a16:creationId xmlns:a16="http://schemas.microsoft.com/office/drawing/2014/main" id="{778CB216-EF60-1399-224A-D12667BB4659}"/>
              </a:ext>
            </a:extLst>
          </p:cNvPr>
          <p:cNvPicPr>
            <a:picLocks noChangeAspect="1"/>
          </p:cNvPicPr>
          <p:nvPr/>
        </p:nvPicPr>
        <p:blipFill>
          <a:blip r:embed="rId5"/>
          <a:stretch>
            <a:fillRect/>
          </a:stretch>
        </p:blipFill>
        <p:spPr>
          <a:xfrm>
            <a:off x="1657267" y="5985601"/>
            <a:ext cx="281053" cy="281053"/>
          </a:xfrm>
          <a:prstGeom prst="rect">
            <a:avLst/>
          </a:prstGeom>
        </p:spPr>
      </p:pic>
      <p:pic>
        <p:nvPicPr>
          <p:cNvPr id="5" name="Picture 4">
            <a:extLst>
              <a:ext uri="{FF2B5EF4-FFF2-40B4-BE49-F238E27FC236}">
                <a16:creationId xmlns:a16="http://schemas.microsoft.com/office/drawing/2014/main" id="{DC0C8AF6-2C13-2A43-EAD8-BB20BC579DF7}"/>
              </a:ext>
            </a:extLst>
          </p:cNvPr>
          <p:cNvPicPr>
            <a:picLocks noChangeAspect="1"/>
          </p:cNvPicPr>
          <p:nvPr/>
        </p:nvPicPr>
        <p:blipFill>
          <a:blip r:embed="rId5"/>
          <a:stretch>
            <a:fillRect/>
          </a:stretch>
        </p:blipFill>
        <p:spPr>
          <a:xfrm>
            <a:off x="1440839" y="3569526"/>
            <a:ext cx="281053" cy="281053"/>
          </a:xfrm>
          <a:prstGeom prst="rect">
            <a:avLst/>
          </a:prstGeom>
        </p:spPr>
      </p:pic>
      <p:pic>
        <p:nvPicPr>
          <p:cNvPr id="34" name="Picture 33">
            <a:extLst>
              <a:ext uri="{FF2B5EF4-FFF2-40B4-BE49-F238E27FC236}">
                <a16:creationId xmlns:a16="http://schemas.microsoft.com/office/drawing/2014/main" id="{A0B3AA74-0EEE-2BD0-9685-07F8E87BDC99}"/>
              </a:ext>
            </a:extLst>
          </p:cNvPr>
          <p:cNvPicPr>
            <a:picLocks noChangeAspect="1"/>
          </p:cNvPicPr>
          <p:nvPr/>
        </p:nvPicPr>
        <p:blipFill>
          <a:blip r:embed="rId6"/>
          <a:stretch>
            <a:fillRect/>
          </a:stretch>
        </p:blipFill>
        <p:spPr>
          <a:xfrm>
            <a:off x="1657267" y="5985600"/>
            <a:ext cx="281053" cy="281053"/>
          </a:xfrm>
          <a:prstGeom prst="rect">
            <a:avLst/>
          </a:prstGeom>
        </p:spPr>
      </p:pic>
    </p:spTree>
    <p:extLst>
      <p:ext uri="{BB962C8B-B14F-4D97-AF65-F5344CB8AC3E}">
        <p14:creationId xmlns:p14="http://schemas.microsoft.com/office/powerpoint/2010/main" val="38949350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702C9-7EAA-672A-D484-E175B7FA3DF8}"/>
              </a:ext>
            </a:extLst>
          </p:cNvPr>
          <p:cNvSpPr>
            <a:spLocks noGrp="1"/>
          </p:cNvSpPr>
          <p:nvPr>
            <p:ph type="title"/>
          </p:nvPr>
        </p:nvSpPr>
        <p:spPr/>
        <p:txBody>
          <a:bodyPr/>
          <a:lstStyle/>
          <a:p>
            <a:r>
              <a:rPr lang="en-US" dirty="0"/>
              <a:t>OUR ORGANISATION</a:t>
            </a:r>
            <a:br>
              <a:rPr lang="en-US" dirty="0"/>
            </a:br>
            <a:r>
              <a:rPr lang="en-US" sz="2400" b="0" dirty="0">
                <a:latin typeface="Barlow" pitchFamily="2" charset="77"/>
              </a:rPr>
              <a:t>The Royal Navy is made up of several different Services, who each work together to achieve our common goals.</a:t>
            </a:r>
            <a:endParaRPr lang="en-US" b="0" dirty="0">
              <a:latin typeface="Barlow" pitchFamily="2" charset="77"/>
            </a:endParaRPr>
          </a:p>
        </p:txBody>
      </p:sp>
      <p:sp>
        <p:nvSpPr>
          <p:cNvPr id="4" name="Content Placeholder 3">
            <a:extLst>
              <a:ext uri="{FF2B5EF4-FFF2-40B4-BE49-F238E27FC236}">
                <a16:creationId xmlns:a16="http://schemas.microsoft.com/office/drawing/2014/main" id="{9E599AB8-4FA4-162A-6F84-9C68480E763B}"/>
              </a:ext>
            </a:extLst>
          </p:cNvPr>
          <p:cNvSpPr>
            <a:spLocks noGrp="1"/>
          </p:cNvSpPr>
          <p:nvPr>
            <p:ph sz="quarter" idx="10"/>
          </p:nvPr>
        </p:nvSpPr>
        <p:spPr/>
        <p:txBody>
          <a:bodyPr/>
          <a:lstStyle/>
          <a:p>
            <a:endParaRPr lang="en-GB"/>
          </a:p>
        </p:txBody>
      </p:sp>
      <p:pic>
        <p:nvPicPr>
          <p:cNvPr id="5" name="4.Responding" descr="4.Responding">
            <a:hlinkClick r:id="" action="ppaction://media"/>
            <a:extLst>
              <a:ext uri="{FF2B5EF4-FFF2-40B4-BE49-F238E27FC236}">
                <a16:creationId xmlns:a16="http://schemas.microsoft.com/office/drawing/2014/main" id="{2AEE4E7D-D5A9-D591-F2D1-1700A34EE0A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0156" b="13023"/>
          <a:stretch/>
        </p:blipFill>
        <p:spPr>
          <a:xfrm>
            <a:off x="0" y="2275367"/>
            <a:ext cx="12192000" cy="4582633"/>
          </a:xfrm>
          <a:prstGeom prst="rect">
            <a:avLst/>
          </a:prstGeom>
        </p:spPr>
      </p:pic>
    </p:spTree>
    <p:extLst>
      <p:ext uri="{BB962C8B-B14F-4D97-AF65-F5344CB8AC3E}">
        <p14:creationId xmlns:p14="http://schemas.microsoft.com/office/powerpoint/2010/main" val="76776403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34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repeatCount="indefinite" fill="hold" display="0">
                  <p:stCondLst>
                    <p:cond delay="indefinite"/>
                  </p:stCondLst>
                </p:cTn>
                <p:tgtEl>
                  <p:spTgt spid="5"/>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3153B"/>
        </a:solidFill>
        <a:effectLst/>
      </p:bgPr>
    </p:bg>
    <p:spTree>
      <p:nvGrpSpPr>
        <p:cNvPr id="1" name=""/>
        <p:cNvGrpSpPr/>
        <p:nvPr/>
      </p:nvGrpSpPr>
      <p:grpSpPr>
        <a:xfrm>
          <a:off x="0" y="0"/>
          <a:ext cx="0" cy="0"/>
          <a:chOff x="0" y="0"/>
          <a:chExt cx="0" cy="0"/>
        </a:xfrm>
      </p:grpSpPr>
      <p:pic>
        <p:nvPicPr>
          <p:cNvPr id="7" name="Picture Placeholder 12" descr="A person wearing a suit and hat&#10;&#10;Description automatically generated">
            <a:extLst>
              <a:ext uri="{FF2B5EF4-FFF2-40B4-BE49-F238E27FC236}">
                <a16:creationId xmlns:a16="http://schemas.microsoft.com/office/drawing/2014/main" id="{2FF8B14F-7B0B-6DD7-877B-B8ED00733A3A}"/>
              </a:ext>
            </a:extLst>
          </p:cNvPr>
          <p:cNvPicPr>
            <a:picLocks noChangeAspect="1"/>
          </p:cNvPicPr>
          <p:nvPr/>
        </p:nvPicPr>
        <p:blipFill rotWithShape="1">
          <a:blip r:embed="rId3">
            <a:extLst>
              <a:ext uri="{28A0092B-C50C-407E-A947-70E740481C1C}">
                <a14:useLocalDpi xmlns:a14="http://schemas.microsoft.com/office/drawing/2010/main"/>
              </a:ext>
            </a:extLst>
          </a:blip>
          <a:srcRect l="34916" r="34916"/>
          <a:stretch/>
        </p:blipFill>
        <p:spPr>
          <a:xfrm>
            <a:off x="10113808" y="70"/>
            <a:ext cx="2078192" cy="4596057"/>
          </a:xfrm>
          <a:prstGeom prst="rect">
            <a:avLst/>
          </a:prstGeom>
          <a:ln>
            <a:noFill/>
          </a:ln>
        </p:spPr>
      </p:pic>
      <p:pic>
        <p:nvPicPr>
          <p:cNvPr id="6" name="Picture Placeholder 11" descr="A large ship in a body of water&#10;&#10;Description automatically generated">
            <a:extLst>
              <a:ext uri="{FF2B5EF4-FFF2-40B4-BE49-F238E27FC236}">
                <a16:creationId xmlns:a16="http://schemas.microsoft.com/office/drawing/2014/main" id="{C1CFE2A8-11D9-77E8-1355-8D1ECE738CFD}"/>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l="16087" r="16087"/>
          <a:stretch/>
        </p:blipFill>
        <p:spPr>
          <a:xfrm>
            <a:off x="8088261" y="70"/>
            <a:ext cx="2078192" cy="4596057"/>
          </a:xfrm>
          <a:prstGeom prst="rect">
            <a:avLst/>
          </a:prstGeom>
          <a:ln>
            <a:noFill/>
          </a:ln>
        </p:spPr>
      </p:pic>
      <p:pic>
        <p:nvPicPr>
          <p:cNvPr id="3" name="Picture Placeholder 31" descr="A picture containing person, sculpture, dark&#10;&#10;Description automatically generated">
            <a:extLst>
              <a:ext uri="{FF2B5EF4-FFF2-40B4-BE49-F238E27FC236}">
                <a16:creationId xmlns:a16="http://schemas.microsoft.com/office/drawing/2014/main" id="{07646CE4-37C3-FE32-97FE-EF7A0B96664C}"/>
              </a:ext>
            </a:extLst>
          </p:cNvPr>
          <p:cNvPicPr>
            <a:picLocks noChangeAspect="1"/>
          </p:cNvPicPr>
          <p:nvPr/>
        </p:nvPicPr>
        <p:blipFill>
          <a:blip r:embed="rId5" cstate="email">
            <a:extLst>
              <a:ext uri="{28A0092B-C50C-407E-A947-70E740481C1C}">
                <a14:useLocalDpi xmlns:a14="http://schemas.microsoft.com/office/drawing/2010/main"/>
              </a:ext>
            </a:extLst>
          </a:blip>
          <a:srcRect/>
          <a:stretch>
            <a:fillRect/>
          </a:stretch>
        </p:blipFill>
        <p:spPr>
          <a:xfrm>
            <a:off x="6062713" y="70"/>
            <a:ext cx="2078192" cy="4596057"/>
          </a:xfrm>
          <a:prstGeom prst="rect">
            <a:avLst/>
          </a:prstGeom>
          <a:ln>
            <a:noFill/>
          </a:ln>
        </p:spPr>
      </p:pic>
      <p:pic>
        <p:nvPicPr>
          <p:cNvPr id="5" name="Picture Placeholder 16" descr="A person standing in front of a helicopter on a runway&#10;&#10;Description automatically generated with medium confidence">
            <a:extLst>
              <a:ext uri="{FF2B5EF4-FFF2-40B4-BE49-F238E27FC236}">
                <a16:creationId xmlns:a16="http://schemas.microsoft.com/office/drawing/2014/main" id="{ADA79641-41E2-A2D6-6F61-E2C83675CD1D}"/>
              </a:ext>
            </a:extLst>
          </p:cNvPr>
          <p:cNvPicPr>
            <a:picLocks noChangeAspect="1"/>
          </p:cNvPicPr>
          <p:nvPr/>
        </p:nvPicPr>
        <p:blipFill rotWithShape="1">
          <a:blip r:embed="rId6" cstate="email">
            <a:extLst>
              <a:ext uri="{28A0092B-C50C-407E-A947-70E740481C1C}">
                <a14:useLocalDpi xmlns:a14="http://schemas.microsoft.com/office/drawing/2010/main"/>
              </a:ext>
            </a:extLst>
          </a:blip>
          <a:srcRect/>
          <a:stretch/>
        </p:blipFill>
        <p:spPr>
          <a:xfrm>
            <a:off x="4041172" y="69"/>
            <a:ext cx="2074185" cy="4596059"/>
          </a:xfrm>
          <a:prstGeom prst="rect">
            <a:avLst/>
          </a:prstGeom>
          <a:ln>
            <a:noFill/>
          </a:ln>
        </p:spPr>
      </p:pic>
      <p:sp>
        <p:nvSpPr>
          <p:cNvPr id="2" name="Text Placeholder 1">
            <a:extLst>
              <a:ext uri="{FF2B5EF4-FFF2-40B4-BE49-F238E27FC236}">
                <a16:creationId xmlns:a16="http://schemas.microsoft.com/office/drawing/2014/main" id="{B5866BEC-9246-02EB-8C61-4BDC7E81A106}"/>
              </a:ext>
            </a:extLst>
          </p:cNvPr>
          <p:cNvSpPr>
            <a:spLocks noGrp="1"/>
          </p:cNvSpPr>
          <p:nvPr>
            <p:ph type="body" sz="quarter" idx="10"/>
          </p:nvPr>
        </p:nvSpPr>
        <p:spPr>
          <a:xfrm>
            <a:off x="19357" y="4596127"/>
            <a:ext cx="12191999" cy="2261802"/>
          </a:xfrm>
        </p:spPr>
        <p:txBody>
          <a:bodyPr/>
          <a:lstStyle/>
          <a:p>
            <a:pPr algn="l"/>
            <a:r>
              <a:rPr lang="en-US" dirty="0">
                <a:solidFill>
                  <a:schemeClr val="bg1"/>
                </a:solidFill>
              </a:rPr>
              <a:t>   NAVAL SERVICE</a:t>
            </a:r>
          </a:p>
        </p:txBody>
      </p:sp>
      <p:pic>
        <p:nvPicPr>
          <p:cNvPr id="4" name="Picture Placeholder 5" descr="A picture containing water, outdoor, watercraft&#10;&#10;Description automatically generated">
            <a:extLst>
              <a:ext uri="{FF2B5EF4-FFF2-40B4-BE49-F238E27FC236}">
                <a16:creationId xmlns:a16="http://schemas.microsoft.com/office/drawing/2014/main" id="{EE51B08A-5BF8-CD49-E579-F10F716FA056}"/>
              </a:ext>
            </a:extLst>
          </p:cNvPr>
          <p:cNvPicPr>
            <a:picLocks noChangeAspect="1"/>
          </p:cNvPicPr>
          <p:nvPr/>
        </p:nvPicPr>
        <p:blipFill>
          <a:blip r:embed="rId7" cstate="email">
            <a:extLst>
              <a:ext uri="{28A0092B-C50C-407E-A947-70E740481C1C}">
                <a14:useLocalDpi xmlns:a14="http://schemas.microsoft.com/office/drawing/2010/main"/>
              </a:ext>
            </a:extLst>
          </a:blip>
          <a:srcRect/>
          <a:stretch>
            <a:fillRect/>
          </a:stretch>
        </p:blipFill>
        <p:spPr>
          <a:xfrm>
            <a:off x="2023489" y="71"/>
            <a:ext cx="2070327" cy="4596058"/>
          </a:xfrm>
          <a:prstGeom prst="rect">
            <a:avLst/>
          </a:prstGeom>
          <a:ln>
            <a:noFill/>
          </a:ln>
        </p:spPr>
      </p:pic>
      <p:pic>
        <p:nvPicPr>
          <p:cNvPr id="8" name="Picture 7" descr="A submarine in the water&#10;&#10;Description automatically generated with low confidence">
            <a:extLst>
              <a:ext uri="{FF2B5EF4-FFF2-40B4-BE49-F238E27FC236}">
                <a16:creationId xmlns:a16="http://schemas.microsoft.com/office/drawing/2014/main" id="{90A3FDE1-0817-6BF8-A236-1A7B4AF05F61}"/>
              </a:ext>
            </a:extLst>
          </p:cNvPr>
          <p:cNvPicPr>
            <a:picLocks noChangeAspect="1"/>
          </p:cNvPicPr>
          <p:nvPr/>
        </p:nvPicPr>
        <p:blipFill rotWithShape="1">
          <a:blip r:embed="rId8" cstate="email">
            <a:extLst>
              <a:ext uri="{28A0092B-C50C-407E-A947-70E740481C1C}">
                <a14:useLocalDpi xmlns:a14="http://schemas.microsoft.com/office/drawing/2010/main"/>
              </a:ext>
            </a:extLst>
          </a:blip>
          <a:srcRect/>
          <a:stretch/>
        </p:blipFill>
        <p:spPr>
          <a:xfrm>
            <a:off x="0" y="0"/>
            <a:ext cx="2076133" cy="4596195"/>
          </a:xfrm>
          <a:prstGeom prst="rect">
            <a:avLst/>
          </a:prstGeom>
          <a:ln>
            <a:noFill/>
          </a:ln>
        </p:spPr>
      </p:pic>
      <p:sp>
        <p:nvSpPr>
          <p:cNvPr id="9" name="Rectangle 8">
            <a:extLst>
              <a:ext uri="{FF2B5EF4-FFF2-40B4-BE49-F238E27FC236}">
                <a16:creationId xmlns:a16="http://schemas.microsoft.com/office/drawing/2014/main" id="{EC576473-F65D-205E-9961-DC2D73238636}"/>
              </a:ext>
            </a:extLst>
          </p:cNvPr>
          <p:cNvSpPr/>
          <p:nvPr/>
        </p:nvSpPr>
        <p:spPr>
          <a:xfrm>
            <a:off x="-3138" y="0"/>
            <a:ext cx="2083618" cy="4596127"/>
          </a:xfrm>
          <a:prstGeom prst="rect">
            <a:avLst/>
          </a:prstGeom>
          <a:solidFill>
            <a:srgbClr val="03153B">
              <a:alpha val="4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44ACEE-C228-118B-276A-1D4E42931242}"/>
              </a:ext>
            </a:extLst>
          </p:cNvPr>
          <p:cNvSpPr/>
          <p:nvPr/>
        </p:nvSpPr>
        <p:spPr>
          <a:xfrm>
            <a:off x="2076134" y="0"/>
            <a:ext cx="2018920" cy="4596127"/>
          </a:xfrm>
          <a:prstGeom prst="rect">
            <a:avLst/>
          </a:prstGeom>
          <a:solidFill>
            <a:srgbClr val="03153B">
              <a:alpha val="4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62321AE-94DC-BF97-1759-6E701AFFB685}"/>
              </a:ext>
            </a:extLst>
          </p:cNvPr>
          <p:cNvSpPr/>
          <p:nvPr/>
        </p:nvSpPr>
        <p:spPr>
          <a:xfrm>
            <a:off x="4093816" y="0"/>
            <a:ext cx="2020586" cy="4596127"/>
          </a:xfrm>
          <a:prstGeom prst="rect">
            <a:avLst/>
          </a:prstGeom>
          <a:solidFill>
            <a:srgbClr val="03153B">
              <a:alpha val="4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4F4D6F8-A8A1-F624-4200-223A23CB402B}"/>
              </a:ext>
            </a:extLst>
          </p:cNvPr>
          <p:cNvSpPr/>
          <p:nvPr/>
        </p:nvSpPr>
        <p:spPr>
          <a:xfrm>
            <a:off x="6114402" y="-35"/>
            <a:ext cx="2027741" cy="4596127"/>
          </a:xfrm>
          <a:prstGeom prst="rect">
            <a:avLst/>
          </a:prstGeom>
          <a:solidFill>
            <a:srgbClr val="03153B">
              <a:alpha val="4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4A8CBB2-8874-12EA-09E8-8BDC4213D9EB}"/>
              </a:ext>
            </a:extLst>
          </p:cNvPr>
          <p:cNvSpPr/>
          <p:nvPr/>
        </p:nvSpPr>
        <p:spPr>
          <a:xfrm>
            <a:off x="8142143" y="0"/>
            <a:ext cx="2026368" cy="4596127"/>
          </a:xfrm>
          <a:prstGeom prst="rect">
            <a:avLst/>
          </a:prstGeom>
          <a:solidFill>
            <a:srgbClr val="03153B">
              <a:alpha val="4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FDD46B3-842C-9B93-6656-0E770D5A295E}"/>
              </a:ext>
            </a:extLst>
          </p:cNvPr>
          <p:cNvSpPr/>
          <p:nvPr/>
        </p:nvSpPr>
        <p:spPr>
          <a:xfrm>
            <a:off x="10176265" y="0"/>
            <a:ext cx="2026368" cy="4596127"/>
          </a:xfrm>
          <a:prstGeom prst="rect">
            <a:avLst/>
          </a:prstGeom>
          <a:solidFill>
            <a:srgbClr val="03153B">
              <a:alpha val="4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CA399B81-B65E-EEFB-1264-A1FDFBF76E3B}"/>
              </a:ext>
            </a:extLst>
          </p:cNvPr>
          <p:cNvSpPr txBox="1"/>
          <p:nvPr/>
        </p:nvSpPr>
        <p:spPr>
          <a:xfrm>
            <a:off x="374754" y="5979852"/>
            <a:ext cx="11315676" cy="369332"/>
          </a:xfrm>
          <a:prstGeom prst="rect">
            <a:avLst/>
          </a:prstGeom>
          <a:noFill/>
        </p:spPr>
        <p:txBody>
          <a:bodyPr wrap="square" rtlCol="0">
            <a:spAutoFit/>
          </a:bodyPr>
          <a:lstStyle/>
          <a:p>
            <a:r>
              <a:rPr lang="en-US" dirty="0">
                <a:solidFill>
                  <a:schemeClr val="bg1"/>
                </a:solidFill>
                <a:latin typeface="Barlow Medium" pitchFamily="2" charset="77"/>
              </a:rPr>
              <a:t>Surface Fleet </a:t>
            </a:r>
            <a:r>
              <a:rPr lang="en-US" dirty="0">
                <a:solidFill>
                  <a:srgbClr val="7BC9CE"/>
                </a:solidFill>
                <a:latin typeface="Barlow Medium" pitchFamily="2" charset="77"/>
              </a:rPr>
              <a:t> |  </a:t>
            </a:r>
            <a:r>
              <a:rPr lang="en-US" dirty="0">
                <a:solidFill>
                  <a:schemeClr val="bg1"/>
                </a:solidFill>
                <a:latin typeface="Barlow Medium" pitchFamily="2" charset="77"/>
              </a:rPr>
              <a:t>Submarine Service </a:t>
            </a:r>
            <a:r>
              <a:rPr lang="en-US" dirty="0">
                <a:solidFill>
                  <a:srgbClr val="7BC9CE"/>
                </a:solidFill>
                <a:latin typeface="Barlow Medium" pitchFamily="2" charset="77"/>
              </a:rPr>
              <a:t> |  </a:t>
            </a:r>
            <a:r>
              <a:rPr lang="en-US" dirty="0">
                <a:solidFill>
                  <a:schemeClr val="bg1"/>
                </a:solidFill>
                <a:latin typeface="Barlow Medium" pitchFamily="2" charset="77"/>
              </a:rPr>
              <a:t>Fleet Air Arm  </a:t>
            </a:r>
            <a:r>
              <a:rPr lang="en-US" dirty="0">
                <a:solidFill>
                  <a:srgbClr val="7BC9CE"/>
                </a:solidFill>
                <a:latin typeface="Barlow Medium" pitchFamily="2" charset="77"/>
              </a:rPr>
              <a:t>|</a:t>
            </a:r>
            <a:r>
              <a:rPr lang="en-US" dirty="0">
                <a:solidFill>
                  <a:schemeClr val="bg2">
                    <a:lumMod val="50000"/>
                  </a:schemeClr>
                </a:solidFill>
                <a:latin typeface="Barlow Medium" pitchFamily="2" charset="77"/>
              </a:rPr>
              <a:t> </a:t>
            </a:r>
            <a:r>
              <a:rPr lang="en-US" dirty="0">
                <a:solidFill>
                  <a:schemeClr val="bg1"/>
                </a:solidFill>
                <a:latin typeface="Barlow Medium" pitchFamily="2" charset="77"/>
              </a:rPr>
              <a:t> Royal Marines </a:t>
            </a:r>
            <a:r>
              <a:rPr lang="en-US" dirty="0">
                <a:solidFill>
                  <a:srgbClr val="7BC9CE"/>
                </a:solidFill>
                <a:latin typeface="Barlow Medium" pitchFamily="2" charset="77"/>
              </a:rPr>
              <a:t> |  </a:t>
            </a:r>
            <a:r>
              <a:rPr lang="en-US" dirty="0">
                <a:solidFill>
                  <a:schemeClr val="bg1"/>
                </a:solidFill>
                <a:latin typeface="Barlow Medium" pitchFamily="2" charset="77"/>
              </a:rPr>
              <a:t>Royal Fleet Auxiliary </a:t>
            </a:r>
            <a:r>
              <a:rPr lang="en-US" dirty="0">
                <a:solidFill>
                  <a:srgbClr val="7BC9CE"/>
                </a:solidFill>
                <a:latin typeface="Barlow Medium" pitchFamily="2" charset="77"/>
              </a:rPr>
              <a:t> |  </a:t>
            </a:r>
            <a:r>
              <a:rPr lang="en-US" dirty="0">
                <a:solidFill>
                  <a:schemeClr val="bg1"/>
                </a:solidFill>
                <a:latin typeface="Barlow Medium" pitchFamily="2" charset="77"/>
              </a:rPr>
              <a:t>Maritime Reserve</a:t>
            </a:r>
          </a:p>
        </p:txBody>
      </p:sp>
      <p:sp>
        <p:nvSpPr>
          <p:cNvPr id="21" name="Triangle 20">
            <a:extLst>
              <a:ext uri="{FF2B5EF4-FFF2-40B4-BE49-F238E27FC236}">
                <a16:creationId xmlns:a16="http://schemas.microsoft.com/office/drawing/2014/main" id="{FF440B20-AE27-7BDD-4194-5B1617C686FD}"/>
              </a:ext>
            </a:extLst>
          </p:cNvPr>
          <p:cNvSpPr/>
          <p:nvPr/>
        </p:nvSpPr>
        <p:spPr>
          <a:xfrm>
            <a:off x="833377" y="6562775"/>
            <a:ext cx="544011" cy="295154"/>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47462191"/>
      </p:ext>
    </p:extLst>
  </p:cSld>
  <p:clrMapOvr>
    <a:masterClrMapping/>
  </p:clrMapOvr>
  <p:transition spd="slow">
    <p:push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9"/>
                                        </p:tgtEl>
                                      </p:cBhvr>
                                    </p:animEffect>
                                    <p:set>
                                      <p:cBhvr>
                                        <p:cTn id="7" dur="1" fill="hold">
                                          <p:stCondLst>
                                            <p:cond delay="499"/>
                                          </p:stCondLst>
                                        </p:cTn>
                                        <p:tgtEl>
                                          <p:spTgt spid="9"/>
                                        </p:tgtEl>
                                        <p:attrNameLst>
                                          <p:attrName>style.visibility</p:attrName>
                                        </p:attrNameLst>
                                      </p:cBhvr>
                                      <p:to>
                                        <p:strVal val="hidden"/>
                                      </p:to>
                                    </p:set>
                                  </p:childTnLst>
                                </p:cTn>
                              </p:par>
                              <p:par>
                                <p:cTn id="8" presetID="2" presetClass="entr" presetSubtype="8" fill="hold" grpId="5" nodeType="withEffect">
                                  <p:stCondLst>
                                    <p:cond delay="0"/>
                                  </p:stCondLst>
                                  <p:childTnLst>
                                    <p:set>
                                      <p:cBhvr>
                                        <p:cTn id="9" dur="1" fill="hold">
                                          <p:stCondLst>
                                            <p:cond delay="0"/>
                                          </p:stCondLst>
                                        </p:cTn>
                                        <p:tgtEl>
                                          <p:spTgt spid="21"/>
                                        </p:tgtEl>
                                        <p:attrNameLst>
                                          <p:attrName>style.visibility</p:attrName>
                                        </p:attrNameLst>
                                      </p:cBhvr>
                                      <p:to>
                                        <p:strVal val="visible"/>
                                      </p:to>
                                    </p:set>
                                    <p:anim calcmode="lin" valueType="num">
                                      <p:cBhvr additive="base">
                                        <p:cTn id="10" dur="500" fill="hold"/>
                                        <p:tgtEl>
                                          <p:spTgt spid="21"/>
                                        </p:tgtEl>
                                        <p:attrNameLst>
                                          <p:attrName>ppt_x</p:attrName>
                                        </p:attrNameLst>
                                      </p:cBhvr>
                                      <p:tavLst>
                                        <p:tav tm="0">
                                          <p:val>
                                            <p:strVal val="0-#ppt_w/2"/>
                                          </p:val>
                                        </p:tav>
                                        <p:tav tm="100000">
                                          <p:val>
                                            <p:strVal val="#ppt_x"/>
                                          </p:val>
                                        </p:tav>
                                      </p:tavLst>
                                    </p:anim>
                                    <p:anim calcmode="lin" valueType="num">
                                      <p:cBhvr additive="base">
                                        <p:cTn id="11" dur="500" fill="hold"/>
                                        <p:tgtEl>
                                          <p:spTgt spid="21"/>
                                        </p:tgtEl>
                                        <p:attrNameLst>
                                          <p:attrName>ppt_y</p:attrName>
                                        </p:attrNameLst>
                                      </p:cBhvr>
                                      <p:tavLst>
                                        <p:tav tm="0">
                                          <p:val>
                                            <p:strVal val="#ppt_y"/>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1"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500"/>
                                        <p:tgtEl>
                                          <p:spTgt spid="9"/>
                                        </p:tgtEl>
                                      </p:cBhvr>
                                    </p:animEffect>
                                  </p:childTnLst>
                                </p:cTn>
                              </p:par>
                              <p:par>
                                <p:cTn id="17" presetID="63" presetClass="path" presetSubtype="0" accel="50000" decel="50000" fill="hold" grpId="0" nodeType="withEffect">
                                  <p:stCondLst>
                                    <p:cond delay="0"/>
                                  </p:stCondLst>
                                  <p:childTnLst>
                                    <p:animMotion origin="layout" path="M 5E-6 -2.22222E-6 L 0.14857 -2.22222E-6 " pathEditMode="relative" rAng="0" ptsTypes="AA">
                                      <p:cBhvr>
                                        <p:cTn id="18" dur="2000" fill="hold"/>
                                        <p:tgtEl>
                                          <p:spTgt spid="21"/>
                                        </p:tgtEl>
                                        <p:attrNameLst>
                                          <p:attrName>ppt_x</p:attrName>
                                          <p:attrName>ppt_y</p:attrName>
                                        </p:attrNameLst>
                                      </p:cBhvr>
                                      <p:rCtr x="7422" y="0"/>
                                    </p:animMotion>
                                  </p:childTnLst>
                                </p:cTn>
                              </p:par>
                              <p:par>
                                <p:cTn id="19" presetID="10" presetClass="exit" presetSubtype="0" fill="hold" grpId="0" nodeType="withEffect">
                                  <p:stCondLst>
                                    <p:cond delay="0"/>
                                  </p:stCondLst>
                                  <p:childTnLst>
                                    <p:animEffect transition="out" filter="fade">
                                      <p:cBhvr>
                                        <p:cTn id="20" dur="500"/>
                                        <p:tgtEl>
                                          <p:spTgt spid="10"/>
                                        </p:tgtEl>
                                      </p:cBhvr>
                                    </p:animEffect>
                                    <p:set>
                                      <p:cBhvr>
                                        <p:cTn id="21" dur="1" fill="hold">
                                          <p:stCondLst>
                                            <p:cond delay="499"/>
                                          </p:stCondLst>
                                        </p:cTn>
                                        <p:tgtEl>
                                          <p:spTgt spid="10"/>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1" nodeType="click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500"/>
                                        <p:tgtEl>
                                          <p:spTgt spid="10"/>
                                        </p:tgtEl>
                                      </p:cBhvr>
                                    </p:animEffect>
                                  </p:childTnLst>
                                </p:cTn>
                              </p:par>
                              <p:par>
                                <p:cTn id="27" presetID="63" presetClass="path" presetSubtype="0" accel="50000" decel="50000" fill="hold" grpId="1" nodeType="withEffect">
                                  <p:stCondLst>
                                    <p:cond delay="0"/>
                                  </p:stCondLst>
                                  <p:childTnLst>
                                    <p:animMotion origin="layout" path="M 0.14857 -2.22222E-6 L 0.29766 -2.22222E-6 " pathEditMode="relative" rAng="0" ptsTypes="AA">
                                      <p:cBhvr>
                                        <p:cTn id="28" dur="2000" fill="hold"/>
                                        <p:tgtEl>
                                          <p:spTgt spid="21"/>
                                        </p:tgtEl>
                                        <p:attrNameLst>
                                          <p:attrName>ppt_x</p:attrName>
                                          <p:attrName>ppt_y</p:attrName>
                                        </p:attrNameLst>
                                      </p:cBhvr>
                                      <p:rCtr x="7591" y="0"/>
                                    </p:animMotion>
                                  </p:childTnLst>
                                </p:cTn>
                              </p:par>
                              <p:par>
                                <p:cTn id="29" presetID="10" presetClass="exit" presetSubtype="0" fill="hold" grpId="0" nodeType="withEffect">
                                  <p:stCondLst>
                                    <p:cond delay="0"/>
                                  </p:stCondLst>
                                  <p:childTnLst>
                                    <p:animEffect transition="out" filter="fade">
                                      <p:cBhvr>
                                        <p:cTn id="30" dur="500"/>
                                        <p:tgtEl>
                                          <p:spTgt spid="11"/>
                                        </p:tgtEl>
                                      </p:cBhvr>
                                    </p:animEffect>
                                    <p:set>
                                      <p:cBhvr>
                                        <p:cTn id="31" dur="1" fill="hold">
                                          <p:stCondLst>
                                            <p:cond delay="499"/>
                                          </p:stCondLst>
                                        </p:cTn>
                                        <p:tgtEl>
                                          <p:spTgt spid="11"/>
                                        </p:tgtEl>
                                        <p:attrNameLst>
                                          <p:attrName>style.visibility</p:attrName>
                                        </p:attrNameLst>
                                      </p:cBhvr>
                                      <p:to>
                                        <p:strVal val="hidden"/>
                                      </p:to>
                                    </p:se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1" nodeType="clickEffect">
                                  <p:stCondLst>
                                    <p:cond delay="0"/>
                                  </p:stCondLst>
                                  <p:childTnLst>
                                    <p:set>
                                      <p:cBhvr>
                                        <p:cTn id="35" dur="1" fill="hold">
                                          <p:stCondLst>
                                            <p:cond delay="0"/>
                                          </p:stCondLst>
                                        </p:cTn>
                                        <p:tgtEl>
                                          <p:spTgt spid="11"/>
                                        </p:tgtEl>
                                        <p:attrNameLst>
                                          <p:attrName>style.visibility</p:attrName>
                                        </p:attrNameLst>
                                      </p:cBhvr>
                                      <p:to>
                                        <p:strVal val="visible"/>
                                      </p:to>
                                    </p:set>
                                    <p:animEffect transition="in" filter="fade">
                                      <p:cBhvr>
                                        <p:cTn id="36" dur="500"/>
                                        <p:tgtEl>
                                          <p:spTgt spid="11"/>
                                        </p:tgtEl>
                                      </p:cBhvr>
                                    </p:animEffect>
                                  </p:childTnLst>
                                </p:cTn>
                              </p:par>
                              <p:par>
                                <p:cTn id="37" presetID="63" presetClass="path" presetSubtype="0" accel="50000" decel="50000" fill="hold" grpId="2" nodeType="withEffect">
                                  <p:stCondLst>
                                    <p:cond delay="0"/>
                                  </p:stCondLst>
                                  <p:childTnLst>
                                    <p:animMotion origin="layout" path="M 0.29766 -2.22222E-6 L 0.42396 -2.22222E-6 " pathEditMode="relative" rAng="0" ptsTypes="AA">
                                      <p:cBhvr>
                                        <p:cTn id="38" dur="2000" fill="hold"/>
                                        <p:tgtEl>
                                          <p:spTgt spid="21"/>
                                        </p:tgtEl>
                                        <p:attrNameLst>
                                          <p:attrName>ppt_x</p:attrName>
                                          <p:attrName>ppt_y</p:attrName>
                                        </p:attrNameLst>
                                      </p:cBhvr>
                                      <p:rCtr x="6458" y="0"/>
                                    </p:animMotion>
                                  </p:childTnLst>
                                </p:cTn>
                              </p:par>
                              <p:par>
                                <p:cTn id="39" presetID="10" presetClass="exit" presetSubtype="0" fill="hold" grpId="0" nodeType="withEffect">
                                  <p:stCondLst>
                                    <p:cond delay="0"/>
                                  </p:stCondLst>
                                  <p:childTnLst>
                                    <p:animEffect transition="out" filter="fade">
                                      <p:cBhvr>
                                        <p:cTn id="40" dur="500"/>
                                        <p:tgtEl>
                                          <p:spTgt spid="12"/>
                                        </p:tgtEl>
                                      </p:cBhvr>
                                    </p:animEffect>
                                    <p:set>
                                      <p:cBhvr>
                                        <p:cTn id="41" dur="1" fill="hold">
                                          <p:stCondLst>
                                            <p:cond delay="499"/>
                                          </p:stCondLst>
                                        </p:cTn>
                                        <p:tgtEl>
                                          <p:spTgt spid="12"/>
                                        </p:tgtEl>
                                        <p:attrNameLst>
                                          <p:attrName>style.visibility</p:attrName>
                                        </p:attrNameLst>
                                      </p:cBhvr>
                                      <p:to>
                                        <p:strVal val="hidden"/>
                                      </p:to>
                                    </p:se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1" nodeType="clickEffect">
                                  <p:stCondLst>
                                    <p:cond delay="0"/>
                                  </p:stCondLst>
                                  <p:childTnLst>
                                    <p:set>
                                      <p:cBhvr>
                                        <p:cTn id="45" dur="1" fill="hold">
                                          <p:stCondLst>
                                            <p:cond delay="0"/>
                                          </p:stCondLst>
                                        </p:cTn>
                                        <p:tgtEl>
                                          <p:spTgt spid="12"/>
                                        </p:tgtEl>
                                        <p:attrNameLst>
                                          <p:attrName>style.visibility</p:attrName>
                                        </p:attrNameLst>
                                      </p:cBhvr>
                                      <p:to>
                                        <p:strVal val="visible"/>
                                      </p:to>
                                    </p:set>
                                    <p:animEffect transition="in" filter="fade">
                                      <p:cBhvr>
                                        <p:cTn id="46" dur="500"/>
                                        <p:tgtEl>
                                          <p:spTgt spid="12"/>
                                        </p:tgtEl>
                                      </p:cBhvr>
                                    </p:animEffect>
                                  </p:childTnLst>
                                </p:cTn>
                              </p:par>
                              <p:par>
                                <p:cTn id="47" presetID="63" presetClass="path" presetSubtype="0" accel="50000" decel="50000" fill="hold" grpId="3" nodeType="withEffect">
                                  <p:stCondLst>
                                    <p:cond delay="0"/>
                                  </p:stCondLst>
                                  <p:childTnLst>
                                    <p:animMotion origin="layout" path="M 0.42396 -2.22222E-6 L 0.58529 -2.22222E-6 " pathEditMode="relative" rAng="0" ptsTypes="AA">
                                      <p:cBhvr>
                                        <p:cTn id="48" dur="2000" fill="hold"/>
                                        <p:tgtEl>
                                          <p:spTgt spid="21"/>
                                        </p:tgtEl>
                                        <p:attrNameLst>
                                          <p:attrName>ppt_x</p:attrName>
                                          <p:attrName>ppt_y</p:attrName>
                                        </p:attrNameLst>
                                      </p:cBhvr>
                                      <p:rCtr x="8112" y="0"/>
                                    </p:animMotion>
                                  </p:childTnLst>
                                </p:cTn>
                              </p:par>
                              <p:par>
                                <p:cTn id="49" presetID="10" presetClass="exit" presetSubtype="0" fill="hold" grpId="0" nodeType="withEffect">
                                  <p:stCondLst>
                                    <p:cond delay="0"/>
                                  </p:stCondLst>
                                  <p:childTnLst>
                                    <p:animEffect transition="out" filter="fade">
                                      <p:cBhvr>
                                        <p:cTn id="50" dur="500"/>
                                        <p:tgtEl>
                                          <p:spTgt spid="13"/>
                                        </p:tgtEl>
                                      </p:cBhvr>
                                    </p:animEffect>
                                    <p:set>
                                      <p:cBhvr>
                                        <p:cTn id="51" dur="1" fill="hold">
                                          <p:stCondLst>
                                            <p:cond delay="499"/>
                                          </p:stCondLst>
                                        </p:cTn>
                                        <p:tgtEl>
                                          <p:spTgt spid="13"/>
                                        </p:tgtEl>
                                        <p:attrNameLst>
                                          <p:attrName>style.visibility</p:attrName>
                                        </p:attrNameLst>
                                      </p:cBhvr>
                                      <p:to>
                                        <p:strVal val="hidden"/>
                                      </p:to>
                                    </p:se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1" nodeType="clickEffect">
                                  <p:stCondLst>
                                    <p:cond delay="0"/>
                                  </p:stCondLst>
                                  <p:childTnLst>
                                    <p:set>
                                      <p:cBhvr>
                                        <p:cTn id="55" dur="1" fill="hold">
                                          <p:stCondLst>
                                            <p:cond delay="0"/>
                                          </p:stCondLst>
                                        </p:cTn>
                                        <p:tgtEl>
                                          <p:spTgt spid="13"/>
                                        </p:tgtEl>
                                        <p:attrNameLst>
                                          <p:attrName>style.visibility</p:attrName>
                                        </p:attrNameLst>
                                      </p:cBhvr>
                                      <p:to>
                                        <p:strVal val="visible"/>
                                      </p:to>
                                    </p:set>
                                    <p:animEffect transition="in" filter="fade">
                                      <p:cBhvr>
                                        <p:cTn id="56" dur="500"/>
                                        <p:tgtEl>
                                          <p:spTgt spid="13"/>
                                        </p:tgtEl>
                                      </p:cBhvr>
                                    </p:animEffect>
                                  </p:childTnLst>
                                </p:cTn>
                              </p:par>
                              <p:par>
                                <p:cTn id="57" presetID="63" presetClass="path" presetSubtype="0" accel="50000" decel="50000" fill="hold" grpId="4" nodeType="withEffect">
                                  <p:stCondLst>
                                    <p:cond delay="0"/>
                                  </p:stCondLst>
                                  <p:childTnLst>
                                    <p:animMotion origin="layout" path="M 0.58529 -2.22222E-6 L 0.75144 -2.22222E-6 " pathEditMode="relative" rAng="0" ptsTypes="AA">
                                      <p:cBhvr>
                                        <p:cTn id="58" dur="2000" fill="hold"/>
                                        <p:tgtEl>
                                          <p:spTgt spid="21"/>
                                        </p:tgtEl>
                                        <p:attrNameLst>
                                          <p:attrName>ppt_x</p:attrName>
                                          <p:attrName>ppt_y</p:attrName>
                                        </p:attrNameLst>
                                      </p:cBhvr>
                                      <p:rCtr x="8307" y="0"/>
                                    </p:animMotion>
                                  </p:childTnLst>
                                </p:cTn>
                              </p:par>
                              <p:par>
                                <p:cTn id="59" presetID="10" presetClass="exit" presetSubtype="0" fill="hold" grpId="0" nodeType="withEffect">
                                  <p:stCondLst>
                                    <p:cond delay="0"/>
                                  </p:stCondLst>
                                  <p:childTnLst>
                                    <p:animEffect transition="out" filter="fade">
                                      <p:cBhvr>
                                        <p:cTn id="60" dur="500"/>
                                        <p:tgtEl>
                                          <p:spTgt spid="14"/>
                                        </p:tgtEl>
                                      </p:cBhvr>
                                    </p:animEffect>
                                    <p:set>
                                      <p:cBhvr>
                                        <p:cTn id="61" dur="1" fill="hold">
                                          <p:stCondLst>
                                            <p:cond delay="4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9" grpId="1" animBg="1"/>
      <p:bldP spid="10" grpId="0" animBg="1"/>
      <p:bldP spid="10" grpId="1" animBg="1"/>
      <p:bldP spid="11" grpId="0" animBg="1"/>
      <p:bldP spid="11" grpId="1" animBg="1"/>
      <p:bldP spid="12" grpId="0" animBg="1"/>
      <p:bldP spid="12" grpId="1" animBg="1"/>
      <p:bldP spid="13" grpId="0" animBg="1"/>
      <p:bldP spid="13" grpId="1" animBg="1"/>
      <p:bldP spid="14" grpId="0" animBg="1"/>
      <p:bldP spid="21" grpId="0" animBg="1"/>
      <p:bldP spid="21" grpId="1" animBg="1"/>
      <p:bldP spid="21" grpId="2" animBg="1"/>
      <p:bldP spid="21" grpId="3" animBg="1"/>
      <p:bldP spid="21" grpId="4" animBg="1"/>
      <p:bldP spid="21" grpId="5"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14" descr="A large ship in a body of water&#10;&#10;Description automatically generated">
            <a:extLst>
              <a:ext uri="{FF2B5EF4-FFF2-40B4-BE49-F238E27FC236}">
                <a16:creationId xmlns:a16="http://schemas.microsoft.com/office/drawing/2014/main" id="{4EEE899F-6919-80C5-0808-8B005D2EAFB1}"/>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l="13670" t="1414" r="8270"/>
          <a:stretch/>
        </p:blipFill>
        <p:spPr>
          <a:xfrm>
            <a:off x="0" y="0"/>
            <a:ext cx="8144782" cy="6858000"/>
          </a:xfrm>
          <a:prstGeom prst="rect">
            <a:avLst/>
          </a:prstGeom>
        </p:spPr>
      </p:pic>
      <p:sp>
        <p:nvSpPr>
          <p:cNvPr id="4" name="Rectangle 3">
            <a:extLst>
              <a:ext uri="{FF2B5EF4-FFF2-40B4-BE49-F238E27FC236}">
                <a16:creationId xmlns:a16="http://schemas.microsoft.com/office/drawing/2014/main" id="{CED4C1D1-EFA6-69B6-113A-2E0DBED879AD}"/>
              </a:ext>
            </a:extLst>
          </p:cNvPr>
          <p:cNvSpPr/>
          <p:nvPr/>
        </p:nvSpPr>
        <p:spPr>
          <a:xfrm>
            <a:off x="7951808" y="0"/>
            <a:ext cx="4240192" cy="6858000"/>
          </a:xfrm>
          <a:prstGeom prst="rect">
            <a:avLst/>
          </a:prstGeom>
          <a:solidFill>
            <a:srgbClr val="0315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dirty="0">
                <a:solidFill>
                  <a:schemeClr val="bg1"/>
                </a:solidFill>
              </a:rPr>
              <a:t>SURFACE FLEET</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US" sz="1800" dirty="0">
                <a:solidFill>
                  <a:schemeClr val="bg1"/>
                </a:solidFill>
              </a:rPr>
              <a:t>Aircraft carriers, minehunters, frigates, destroyers and assault ships are the backbone of the Royal Navy.</a:t>
            </a:r>
          </a:p>
          <a:p>
            <a:endParaRPr lang="en-US" dirty="0">
              <a:solidFill>
                <a:schemeClr val="bg1"/>
              </a:solidFill>
            </a:endParaRPr>
          </a:p>
          <a:p>
            <a:pPr marL="285750" indent="-285750">
              <a:buFont typeface="Arial" panose="020B0604020202020204" pitchFamily="34" charset="0"/>
              <a:buChar char="•"/>
            </a:pPr>
            <a:r>
              <a:rPr lang="en-US" sz="1800" dirty="0">
                <a:solidFill>
                  <a:schemeClr val="bg1"/>
                </a:solidFill>
              </a:rPr>
              <a:t>2 QE Class Aircraft Carriers</a:t>
            </a:r>
          </a:p>
          <a:p>
            <a:pPr marL="285750" indent="-285750">
              <a:buFont typeface="Arial" panose="020B0604020202020204" pitchFamily="34" charset="0"/>
              <a:buChar char="•"/>
            </a:pPr>
            <a:r>
              <a:rPr lang="en-US" sz="1800" dirty="0">
                <a:solidFill>
                  <a:schemeClr val="bg1"/>
                </a:solidFill>
              </a:rPr>
              <a:t>2 Albion Class Landing Platform Dock</a:t>
            </a:r>
          </a:p>
          <a:p>
            <a:pPr marL="285750" indent="-285750">
              <a:buFont typeface="Arial" panose="020B0604020202020204" pitchFamily="34" charset="0"/>
              <a:buChar char="•"/>
            </a:pPr>
            <a:r>
              <a:rPr lang="en-US" sz="1800" dirty="0">
                <a:solidFill>
                  <a:schemeClr val="bg1"/>
                </a:solidFill>
              </a:rPr>
              <a:t>6 Daring Class Type 45 Destroyers</a:t>
            </a:r>
          </a:p>
          <a:p>
            <a:pPr marL="285750" indent="-285750">
              <a:buFont typeface="Arial" panose="020B0604020202020204" pitchFamily="34" charset="0"/>
              <a:buChar char="•"/>
            </a:pPr>
            <a:r>
              <a:rPr lang="en-US" sz="1800" dirty="0">
                <a:solidFill>
                  <a:schemeClr val="bg1"/>
                </a:solidFill>
              </a:rPr>
              <a:t>12 Duke Class Type 23 Frigates</a:t>
            </a:r>
          </a:p>
          <a:p>
            <a:pPr marL="285750" indent="-285750">
              <a:buFont typeface="Arial" panose="020B0604020202020204" pitchFamily="34" charset="0"/>
              <a:buChar char="•"/>
            </a:pPr>
            <a:r>
              <a:rPr lang="en-US" sz="1800" dirty="0">
                <a:solidFill>
                  <a:schemeClr val="bg1"/>
                </a:solidFill>
              </a:rPr>
              <a:t>8 City Class Type 26 Frigates</a:t>
            </a:r>
          </a:p>
          <a:p>
            <a:pPr marL="285750" indent="-285750">
              <a:buFont typeface="Arial" panose="020B0604020202020204" pitchFamily="34" charset="0"/>
              <a:buChar char="•"/>
            </a:pPr>
            <a:r>
              <a:rPr lang="en-US" sz="1800" dirty="0">
                <a:solidFill>
                  <a:schemeClr val="bg1"/>
                </a:solidFill>
              </a:rPr>
              <a:t>50 Patrol, Mine Countermeasure and other Vessels</a:t>
            </a:r>
          </a:p>
        </p:txBody>
      </p:sp>
      <p:pic>
        <p:nvPicPr>
          <p:cNvPr id="10" name="Picture 9">
            <a:extLst>
              <a:ext uri="{FF2B5EF4-FFF2-40B4-BE49-F238E27FC236}">
                <a16:creationId xmlns:a16="http://schemas.microsoft.com/office/drawing/2014/main" id="{64C6A1D8-9C5F-29F3-DE41-8DFA4BCEE389}"/>
              </a:ext>
            </a:extLst>
          </p:cNvPr>
          <p:cNvPicPr>
            <a:picLocks noChangeAspect="1"/>
          </p:cNvPicPr>
          <p:nvPr>
            <p:custDataLst>
              <p:tags r:id="rId1"/>
            </p:custDataLst>
          </p:nvPr>
        </p:nvPicPr>
        <p:blipFill>
          <a:blip r:embed="rId5" cstate="email">
            <a:lum/>
            <a:extLst>
              <a:ext uri="{28A0092B-C50C-407E-A947-70E740481C1C}">
                <a14:useLocalDpi xmlns:a14="http://schemas.microsoft.com/office/drawing/2010/main"/>
              </a:ext>
            </a:extLst>
          </a:blip>
          <a:stretch>
            <a:fillRect/>
          </a:stretch>
        </p:blipFill>
        <p:spPr bwMode="white">
          <a:xfrm>
            <a:off x="10972803" y="187328"/>
            <a:ext cx="1018355" cy="1018355"/>
          </a:xfrm>
          <a:prstGeom prst="ellipse">
            <a:avLst/>
          </a:prstGeom>
          <a:ln>
            <a:headEnd type="none"/>
            <a:tailEnd type="none"/>
          </a:ln>
        </p:spPr>
      </p:pic>
    </p:spTree>
    <p:extLst>
      <p:ext uri="{BB962C8B-B14F-4D97-AF65-F5344CB8AC3E}">
        <p14:creationId xmlns:p14="http://schemas.microsoft.com/office/powerpoint/2010/main" val="2771981152"/>
      </p:ext>
    </p:extLst>
  </p:cSld>
  <p:clrMapOvr>
    <a:masterClrMapping/>
  </p:clrMapOvr>
  <p:transition spd="slow">
    <p:push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standing on a submarine in the water&#10;&#10;Description automatically generated with low confidence">
            <a:extLst>
              <a:ext uri="{FF2B5EF4-FFF2-40B4-BE49-F238E27FC236}">
                <a16:creationId xmlns:a16="http://schemas.microsoft.com/office/drawing/2014/main" id="{FFC9363B-F40E-2031-B13E-085F11354D13}"/>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l="5554" r="1443"/>
          <a:stretch/>
        </p:blipFill>
        <p:spPr>
          <a:xfrm>
            <a:off x="0" y="0"/>
            <a:ext cx="7974957" cy="6858000"/>
          </a:xfrm>
          <a:prstGeom prst="rect">
            <a:avLst/>
          </a:prstGeom>
        </p:spPr>
      </p:pic>
      <p:sp>
        <p:nvSpPr>
          <p:cNvPr id="4" name="Rectangle 3">
            <a:extLst>
              <a:ext uri="{FF2B5EF4-FFF2-40B4-BE49-F238E27FC236}">
                <a16:creationId xmlns:a16="http://schemas.microsoft.com/office/drawing/2014/main" id="{FF698F34-5C7F-3C1D-4F61-FAF9E8451EE4}"/>
              </a:ext>
            </a:extLst>
          </p:cNvPr>
          <p:cNvSpPr/>
          <p:nvPr/>
        </p:nvSpPr>
        <p:spPr>
          <a:xfrm>
            <a:off x="7951808" y="0"/>
            <a:ext cx="4240192" cy="6858000"/>
          </a:xfrm>
          <a:prstGeom prst="rect">
            <a:avLst/>
          </a:prstGeom>
          <a:solidFill>
            <a:srgbClr val="0315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CC803876-175B-033E-F3AA-DDEEC40F7378}"/>
              </a:ext>
            </a:extLst>
          </p:cNvPr>
          <p:cNvPicPr>
            <a:picLocks noChangeAspect="1"/>
          </p:cNvPicPr>
          <p:nvPr>
            <p:custDataLst>
              <p:tags r:id="rId1"/>
            </p:custDataLst>
          </p:nvPr>
        </p:nvPicPr>
        <p:blipFill>
          <a:blip r:embed="rId5" cstate="email">
            <a:lum/>
            <a:extLst>
              <a:ext uri="{28A0092B-C50C-407E-A947-70E740481C1C}">
                <a14:useLocalDpi xmlns:a14="http://schemas.microsoft.com/office/drawing/2010/main"/>
              </a:ext>
            </a:extLst>
          </a:blip>
          <a:stretch>
            <a:fillRect/>
          </a:stretch>
        </p:blipFill>
        <p:spPr bwMode="white">
          <a:xfrm>
            <a:off x="10972802" y="187328"/>
            <a:ext cx="1018355" cy="1018355"/>
          </a:xfrm>
          <a:prstGeom prst="ellipse">
            <a:avLst/>
          </a:prstGeom>
          <a:ln>
            <a:headEnd type="none"/>
            <a:tailEnd type="none"/>
          </a:ln>
        </p:spPr>
      </p:pic>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dirty="0">
                <a:solidFill>
                  <a:schemeClr val="bg1"/>
                </a:solidFill>
              </a:rPr>
              <a:t>SUBMARINE SERVICE</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US" sz="1800" dirty="0">
                <a:solidFill>
                  <a:schemeClr val="bg1"/>
                </a:solidFill>
              </a:rPr>
              <a:t>Our fleet of submarines work on top secret operations, including Trident, which is our nation's nuclear deterrent.</a:t>
            </a:r>
          </a:p>
          <a:p>
            <a:endParaRPr lang="en-US" sz="1800" dirty="0">
              <a:solidFill>
                <a:schemeClr val="bg1"/>
              </a:solidFill>
            </a:endParaRPr>
          </a:p>
          <a:p>
            <a:pPr marL="285750" indent="-285750">
              <a:buFont typeface="Arial" panose="020B0604020202020204" pitchFamily="34" charset="0"/>
              <a:buChar char="•"/>
            </a:pPr>
            <a:r>
              <a:rPr lang="en-US" sz="1800" dirty="0">
                <a:solidFill>
                  <a:schemeClr val="bg1"/>
                </a:solidFill>
              </a:rPr>
              <a:t>4 Vanguard Class BSM Submarines</a:t>
            </a:r>
          </a:p>
          <a:p>
            <a:pPr marL="285750" indent="-285750">
              <a:buFont typeface="Arial" panose="020B0604020202020204" pitchFamily="34" charset="0"/>
              <a:buChar char="•"/>
            </a:pPr>
            <a:r>
              <a:rPr lang="en-US" sz="1800" dirty="0">
                <a:solidFill>
                  <a:schemeClr val="bg1"/>
                </a:solidFill>
              </a:rPr>
              <a:t>7 Astute Class Attack Submarines</a:t>
            </a:r>
          </a:p>
          <a:p>
            <a:pPr marL="285750" indent="-285750">
              <a:buFont typeface="Arial" panose="020B0604020202020204" pitchFamily="34" charset="0"/>
              <a:buChar char="•"/>
            </a:pPr>
            <a:r>
              <a:rPr lang="en-US" sz="1800" dirty="0">
                <a:solidFill>
                  <a:schemeClr val="bg1"/>
                </a:solidFill>
              </a:rPr>
              <a:t>1 Trafalgar Class Attack Submarine</a:t>
            </a:r>
          </a:p>
          <a:p>
            <a:pPr marL="285750" indent="-285750">
              <a:buFont typeface="Arial" panose="020B0604020202020204" pitchFamily="34" charset="0"/>
              <a:buChar char="•"/>
            </a:pPr>
            <a:r>
              <a:rPr lang="en-US" sz="1800" dirty="0">
                <a:solidFill>
                  <a:schemeClr val="bg1"/>
                </a:solidFill>
              </a:rPr>
              <a:t>4 New Dreadnought Class BSM Submarines under construction</a:t>
            </a:r>
          </a:p>
        </p:txBody>
      </p:sp>
    </p:spTree>
    <p:extLst>
      <p:ext uri="{BB962C8B-B14F-4D97-AF65-F5344CB8AC3E}">
        <p14:creationId xmlns:p14="http://schemas.microsoft.com/office/powerpoint/2010/main" val="2802791136"/>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outdoor, plane, airplane, clouds&#10;&#10;Description automatically generated">
            <a:extLst>
              <a:ext uri="{FF2B5EF4-FFF2-40B4-BE49-F238E27FC236}">
                <a16:creationId xmlns:a16="http://schemas.microsoft.com/office/drawing/2014/main" id="{D098116B-1553-4354-8EE4-D11E0E40AA43}"/>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l="22267" r="18491"/>
          <a:stretch/>
        </p:blipFill>
        <p:spPr>
          <a:xfrm>
            <a:off x="-1" y="0"/>
            <a:ext cx="8284029" cy="6858000"/>
          </a:xfrm>
          <a:prstGeom prst="rect">
            <a:avLst/>
          </a:prstGeom>
        </p:spPr>
      </p:pic>
      <p:sp>
        <p:nvSpPr>
          <p:cNvPr id="5" name="Rectangle 4">
            <a:extLst>
              <a:ext uri="{FF2B5EF4-FFF2-40B4-BE49-F238E27FC236}">
                <a16:creationId xmlns:a16="http://schemas.microsoft.com/office/drawing/2014/main" id="{3E8B8179-F9BA-8178-05E1-0C812D810200}"/>
              </a:ext>
            </a:extLst>
          </p:cNvPr>
          <p:cNvSpPr/>
          <p:nvPr/>
        </p:nvSpPr>
        <p:spPr>
          <a:xfrm>
            <a:off x="7951808" y="0"/>
            <a:ext cx="4240192" cy="6858000"/>
          </a:xfrm>
          <a:prstGeom prst="rect">
            <a:avLst/>
          </a:prstGeom>
          <a:solidFill>
            <a:srgbClr val="0315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1A7E1EEB-CE02-2693-454D-78629B3C5705}"/>
              </a:ext>
            </a:extLst>
          </p:cNvPr>
          <p:cNvPicPr>
            <a:picLocks noChangeAspect="1"/>
          </p:cNvPicPr>
          <p:nvPr>
            <p:custDataLst>
              <p:tags r:id="rId1"/>
            </p:custDataLst>
          </p:nvPr>
        </p:nvPicPr>
        <p:blipFill>
          <a:blip r:embed="rId5" cstate="email">
            <a:lum/>
            <a:extLst>
              <a:ext uri="{28A0092B-C50C-407E-A947-70E740481C1C}">
                <a14:useLocalDpi xmlns:a14="http://schemas.microsoft.com/office/drawing/2010/main"/>
              </a:ext>
            </a:extLst>
          </a:blip>
          <a:stretch>
            <a:fillRect/>
          </a:stretch>
        </p:blipFill>
        <p:spPr bwMode="white">
          <a:xfrm>
            <a:off x="10970805" y="187328"/>
            <a:ext cx="1020352" cy="1018355"/>
          </a:xfrm>
          <a:prstGeom prst="ellipse">
            <a:avLst/>
          </a:prstGeom>
          <a:ln>
            <a:headEnd type="none"/>
            <a:tailEnd type="none"/>
          </a:ln>
        </p:spPr>
      </p:pic>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dirty="0">
                <a:solidFill>
                  <a:schemeClr val="bg1"/>
                </a:solidFill>
              </a:rPr>
              <a:t>FLEET AIR ARM</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US" sz="1800" dirty="0">
                <a:solidFill>
                  <a:schemeClr val="bg1"/>
                </a:solidFill>
              </a:rPr>
              <a:t>The Royal Navy’s aviation arm is made up of helicopters and fast jets, which operate from ships and shore bases.</a:t>
            </a:r>
          </a:p>
          <a:p>
            <a:endParaRPr lang="en-US" sz="1800" dirty="0">
              <a:solidFill>
                <a:schemeClr val="bg1"/>
              </a:solidFill>
            </a:endParaRPr>
          </a:p>
          <a:p>
            <a:pPr marL="285750" indent="-285750">
              <a:buFont typeface="Arial" panose="020B0604020202020204" pitchFamily="34" charset="0"/>
              <a:buChar char="•"/>
            </a:pPr>
            <a:r>
              <a:rPr lang="en-US" sz="1800" dirty="0">
                <a:solidFill>
                  <a:schemeClr val="bg1"/>
                </a:solidFill>
              </a:rPr>
              <a:t>F-</a:t>
            </a:r>
            <a:r>
              <a:rPr lang="en-US" sz="1800" dirty="0" err="1">
                <a:solidFill>
                  <a:schemeClr val="bg1"/>
                </a:solidFill>
              </a:rPr>
              <a:t>35B</a:t>
            </a:r>
            <a:r>
              <a:rPr lang="en-US" sz="1800" dirty="0">
                <a:solidFill>
                  <a:schemeClr val="bg1"/>
                </a:solidFill>
              </a:rPr>
              <a:t> Lightning II Fighter Jets</a:t>
            </a:r>
          </a:p>
          <a:p>
            <a:pPr marL="285750" indent="-285750">
              <a:buFont typeface="Arial" panose="020B0604020202020204" pitchFamily="34" charset="0"/>
              <a:buChar char="•"/>
            </a:pPr>
            <a:r>
              <a:rPr lang="en-US" sz="1800" dirty="0">
                <a:solidFill>
                  <a:schemeClr val="bg1"/>
                </a:solidFill>
              </a:rPr>
              <a:t>Merlin Mk 2 &amp; Mk 4 Helicopters</a:t>
            </a:r>
          </a:p>
          <a:p>
            <a:pPr marL="285750" indent="-285750">
              <a:buFont typeface="Arial" panose="020B0604020202020204" pitchFamily="34" charset="0"/>
              <a:buChar char="•"/>
            </a:pPr>
            <a:r>
              <a:rPr lang="en-US" sz="1800" dirty="0">
                <a:solidFill>
                  <a:schemeClr val="bg1"/>
                </a:solidFill>
              </a:rPr>
              <a:t>Wildcat Helicopters</a:t>
            </a:r>
          </a:p>
        </p:txBody>
      </p:sp>
    </p:spTree>
    <p:extLst>
      <p:ext uri="{BB962C8B-B14F-4D97-AF65-F5344CB8AC3E}">
        <p14:creationId xmlns:p14="http://schemas.microsoft.com/office/powerpoint/2010/main" val="1815292499"/>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jacket, shoes&#10;&#10;Description automatically generated">
            <a:extLst>
              <a:ext uri="{FF2B5EF4-FFF2-40B4-BE49-F238E27FC236}">
                <a16:creationId xmlns:a16="http://schemas.microsoft.com/office/drawing/2014/main" id="{0A5DC781-313E-5EB4-2E56-B84FD4EE766F}"/>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t="-1491" b="-1281"/>
          <a:stretch/>
        </p:blipFill>
        <p:spPr>
          <a:xfrm>
            <a:off x="-117744" y="-163102"/>
            <a:ext cx="12427488" cy="7184204"/>
          </a:xfrm>
          <a:prstGeom prst="rect">
            <a:avLst/>
          </a:prstGeom>
        </p:spPr>
      </p:pic>
      <p:sp>
        <p:nvSpPr>
          <p:cNvPr id="5" name="Title 1">
            <a:extLst>
              <a:ext uri="{FF2B5EF4-FFF2-40B4-BE49-F238E27FC236}">
                <a16:creationId xmlns:a16="http://schemas.microsoft.com/office/drawing/2014/main" id="{641F0BDB-E1EB-37D9-471B-D5B4C398A70A}"/>
              </a:ext>
            </a:extLst>
          </p:cNvPr>
          <p:cNvSpPr txBox="1">
            <a:spLocks/>
          </p:cNvSpPr>
          <p:nvPr/>
        </p:nvSpPr>
        <p:spPr>
          <a:xfrm>
            <a:off x="271003" y="0"/>
            <a:ext cx="11649995" cy="6858000"/>
          </a:xfrm>
          <a:prstGeom prst="rect">
            <a:avLst/>
          </a:prstGeom>
        </p:spPr>
        <p:txBody>
          <a:bodyPr vert="horz" lIns="180000" tIns="45720" rIns="180000" bIns="45720" rtlCol="0" anchor="ctr">
            <a:normAutofit/>
          </a:bodyPr>
          <a:lstStyle>
            <a:lvl1pPr algn="l" defTabSz="914377" rtl="0" eaLnBrk="1" latinLnBrk="0" hangingPunct="1">
              <a:lnSpc>
                <a:spcPct val="90000"/>
              </a:lnSpc>
              <a:spcBef>
                <a:spcPct val="0"/>
              </a:spcBef>
              <a:buNone/>
              <a:defRPr sz="4000" b="1" i="0" kern="1200">
                <a:solidFill>
                  <a:schemeClr val="bg1"/>
                </a:solidFill>
                <a:latin typeface="Barlow Black" pitchFamily="2" charset="77"/>
                <a:ea typeface="+mj-ea"/>
                <a:cs typeface="+mj-cs"/>
              </a:defRPr>
            </a:lvl1pPr>
          </a:lstStyle>
          <a:p>
            <a:r>
              <a:rPr lang="en-US" dirty="0"/>
              <a:t>ROYAL MARINES</a:t>
            </a:r>
            <a:endParaRPr lang="en-US" b="0" dirty="0">
              <a:latin typeface="Barlow" pitchFamily="2" charset="77"/>
            </a:endParaRPr>
          </a:p>
        </p:txBody>
      </p:sp>
      <p:sp>
        <p:nvSpPr>
          <p:cNvPr id="2" name="Rectangle 1">
            <a:extLst>
              <a:ext uri="{FF2B5EF4-FFF2-40B4-BE49-F238E27FC236}">
                <a16:creationId xmlns:a16="http://schemas.microsoft.com/office/drawing/2014/main" id="{D422B863-D495-CA38-10EF-A032DEABAE10}"/>
              </a:ext>
            </a:extLst>
          </p:cNvPr>
          <p:cNvSpPr/>
          <p:nvPr/>
        </p:nvSpPr>
        <p:spPr>
          <a:xfrm>
            <a:off x="11070770" y="-105655"/>
            <a:ext cx="1238974" cy="7069309"/>
          </a:xfrm>
          <a:prstGeom prst="rect">
            <a:avLst/>
          </a:prstGeom>
          <a:solidFill>
            <a:srgbClr val="004411"/>
          </a:solidFill>
          <a:ln>
            <a:solidFill>
              <a:srgbClr val="00441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77469468"/>
      </p:ext>
    </p:extLst>
  </p:cSld>
  <p:clrMapOvr>
    <a:masterClrMapping/>
  </p:clrMapOvr>
  <p:transition spd="slow">
    <p:push/>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Royal Marines Stinger V4" descr="Royal Marines Stinger V4">
            <a:hlinkClick r:id="" action="ppaction://media"/>
            <a:extLst>
              <a:ext uri="{FF2B5EF4-FFF2-40B4-BE49-F238E27FC236}">
                <a16:creationId xmlns:a16="http://schemas.microsoft.com/office/drawing/2014/main" id="{66A7EC28-6B67-1FC0-162E-77A25CF32F5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38200"/>
            <a:ext cx="12192000" cy="5181600"/>
          </a:xfrm>
          <a:prstGeom prst="rect">
            <a:avLst/>
          </a:prstGeom>
        </p:spPr>
      </p:pic>
    </p:spTree>
    <p:extLst>
      <p:ext uri="{BB962C8B-B14F-4D97-AF65-F5344CB8AC3E}">
        <p14:creationId xmlns:p14="http://schemas.microsoft.com/office/powerpoint/2010/main" val="3548162030"/>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03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outdoor, person, weapon, gun&#10;&#10;Description automatically generated">
            <a:extLst>
              <a:ext uri="{FF2B5EF4-FFF2-40B4-BE49-F238E27FC236}">
                <a16:creationId xmlns:a16="http://schemas.microsoft.com/office/drawing/2014/main" id="{201EC1CB-DCAA-7BCF-2561-97FF939273C2}"/>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l="11220" r="11593"/>
          <a:stretch/>
        </p:blipFill>
        <p:spPr>
          <a:xfrm>
            <a:off x="0" y="0"/>
            <a:ext cx="7962900" cy="6858000"/>
          </a:xfrm>
          <a:prstGeom prst="rect">
            <a:avLst/>
          </a:prstGeom>
        </p:spPr>
      </p:pic>
      <p:sp>
        <p:nvSpPr>
          <p:cNvPr id="4" name="Rectangle 3">
            <a:extLst>
              <a:ext uri="{FF2B5EF4-FFF2-40B4-BE49-F238E27FC236}">
                <a16:creationId xmlns:a16="http://schemas.microsoft.com/office/drawing/2014/main" id="{1F5C5F45-B6FB-4E40-520C-82F83188CBF1}"/>
              </a:ext>
            </a:extLst>
          </p:cNvPr>
          <p:cNvSpPr/>
          <p:nvPr/>
        </p:nvSpPr>
        <p:spPr>
          <a:xfrm>
            <a:off x="7951808" y="0"/>
            <a:ext cx="4240192" cy="6858000"/>
          </a:xfrm>
          <a:prstGeom prst="rect">
            <a:avLst/>
          </a:prstGeom>
          <a:solidFill>
            <a:srgbClr val="0044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CB3A7527-D6F5-FAED-9324-B75BF1C56408}"/>
              </a:ext>
            </a:extLst>
          </p:cNvPr>
          <p:cNvPicPr>
            <a:picLocks noChangeAspect="1"/>
          </p:cNvPicPr>
          <p:nvPr>
            <p:custDataLst>
              <p:tags r:id="rId1"/>
            </p:custDataLst>
          </p:nvPr>
        </p:nvPicPr>
        <p:blipFill>
          <a:blip r:embed="rId5" cstate="email">
            <a:lum/>
            <a:extLst>
              <a:ext uri="{28A0092B-C50C-407E-A947-70E740481C1C}">
                <a14:useLocalDpi xmlns:a14="http://schemas.microsoft.com/office/drawing/2010/main"/>
              </a:ext>
            </a:extLst>
          </a:blip>
          <a:stretch>
            <a:fillRect/>
          </a:stretch>
        </p:blipFill>
        <p:spPr bwMode="white">
          <a:xfrm>
            <a:off x="10970805" y="187328"/>
            <a:ext cx="1020352" cy="1018355"/>
          </a:xfrm>
          <a:prstGeom prst="ellipse">
            <a:avLst/>
          </a:prstGeom>
          <a:ln>
            <a:headEnd type="none"/>
            <a:tailEnd type="none"/>
          </a:ln>
        </p:spPr>
      </p:pic>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dirty="0">
                <a:solidFill>
                  <a:schemeClr val="bg1"/>
                </a:solidFill>
              </a:rPr>
              <a:t>ROYAL MARINES</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US" sz="1800" dirty="0">
                <a:solidFill>
                  <a:schemeClr val="bg1"/>
                </a:solidFill>
              </a:rPr>
              <a:t>One of the world’s most elite amphibious forces, </a:t>
            </a:r>
            <a:r>
              <a:rPr lang="en-US" sz="1800" dirty="0" err="1">
                <a:solidFill>
                  <a:schemeClr val="bg1"/>
                </a:solidFill>
              </a:rPr>
              <a:t>specialising</a:t>
            </a:r>
            <a:r>
              <a:rPr lang="en-US" sz="1800" dirty="0">
                <a:solidFill>
                  <a:schemeClr val="bg1"/>
                </a:solidFill>
              </a:rPr>
              <a:t> in frontline combat operations across all terrains.</a:t>
            </a:r>
          </a:p>
        </p:txBody>
      </p:sp>
    </p:spTree>
    <p:extLst>
      <p:ext uri="{BB962C8B-B14F-4D97-AF65-F5344CB8AC3E}">
        <p14:creationId xmlns:p14="http://schemas.microsoft.com/office/powerpoint/2010/main" val="1026248769"/>
      </p:ext>
    </p:extLst>
  </p:cSld>
  <p:clrMapOvr>
    <a:masterClrMapping/>
  </p:clrMapOvr>
  <p:transition spd="slow">
    <p:push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C7974D4-1FA3-201D-4384-9DF05EB7E694}"/>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l="28134" t="21581" r="30988" b="14726"/>
          <a:stretch/>
        </p:blipFill>
        <p:spPr>
          <a:xfrm>
            <a:off x="0" y="0"/>
            <a:ext cx="7962471" cy="6858000"/>
          </a:xfrm>
          <a:prstGeom prst="rect">
            <a:avLst/>
          </a:prstGeom>
        </p:spPr>
      </p:pic>
      <p:sp>
        <p:nvSpPr>
          <p:cNvPr id="5" name="Rectangle 4">
            <a:extLst>
              <a:ext uri="{FF2B5EF4-FFF2-40B4-BE49-F238E27FC236}">
                <a16:creationId xmlns:a16="http://schemas.microsoft.com/office/drawing/2014/main" id="{7551D907-CC67-3E62-93DA-DB85E16F4675}"/>
              </a:ext>
            </a:extLst>
          </p:cNvPr>
          <p:cNvSpPr/>
          <p:nvPr/>
        </p:nvSpPr>
        <p:spPr>
          <a:xfrm>
            <a:off x="7951808" y="0"/>
            <a:ext cx="4240192" cy="6858000"/>
          </a:xfrm>
          <a:prstGeom prst="rect">
            <a:avLst/>
          </a:prstGeom>
          <a:solidFill>
            <a:srgbClr val="0315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22E0926D-9B18-860E-757C-7C79DE716B4E}"/>
              </a:ext>
            </a:extLst>
          </p:cNvPr>
          <p:cNvPicPr>
            <a:picLocks noChangeAspect="1"/>
          </p:cNvPicPr>
          <p:nvPr>
            <p:custDataLst>
              <p:tags r:id="rId1"/>
            </p:custDataLst>
          </p:nvPr>
        </p:nvPicPr>
        <p:blipFill>
          <a:blip r:embed="rId5" cstate="email">
            <a:lum/>
            <a:extLst>
              <a:ext uri="{28A0092B-C50C-407E-A947-70E740481C1C}">
                <a14:useLocalDpi xmlns:a14="http://schemas.microsoft.com/office/drawing/2010/main"/>
              </a:ext>
            </a:extLst>
          </a:blip>
          <a:stretch>
            <a:fillRect/>
          </a:stretch>
        </p:blipFill>
        <p:spPr bwMode="white">
          <a:xfrm>
            <a:off x="10970805" y="187328"/>
            <a:ext cx="1020352" cy="1020352"/>
          </a:xfrm>
          <a:prstGeom prst="ellipse">
            <a:avLst/>
          </a:prstGeom>
          <a:ln>
            <a:headEnd type="none"/>
            <a:tailEnd type="none"/>
          </a:ln>
        </p:spPr>
      </p:pic>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a:xfrm>
            <a:off x="8202657" y="365127"/>
            <a:ext cx="2605756" cy="904875"/>
          </a:xfrm>
        </p:spPr>
        <p:txBody>
          <a:bodyPr/>
          <a:lstStyle/>
          <a:p>
            <a:r>
              <a:rPr lang="en-US" dirty="0">
                <a:solidFill>
                  <a:schemeClr val="bg1"/>
                </a:solidFill>
              </a:rPr>
              <a:t>ROYAL FLEET AUXILIARY</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US" sz="1800" dirty="0">
                <a:solidFill>
                  <a:schemeClr val="bg1"/>
                </a:solidFill>
              </a:rPr>
              <a:t>This civilian-crewed fleet provides the Royal Navy with support where and when it's needed.</a:t>
            </a:r>
          </a:p>
          <a:p>
            <a:endParaRPr lang="en-US" sz="1800" dirty="0">
              <a:solidFill>
                <a:schemeClr val="bg1"/>
              </a:solidFill>
            </a:endParaRPr>
          </a:p>
          <a:p>
            <a:pPr marL="285750" indent="-285750">
              <a:buFont typeface="Arial" panose="020B0604020202020204" pitchFamily="34" charset="0"/>
              <a:buChar char="•"/>
            </a:pPr>
            <a:r>
              <a:rPr lang="en-US" sz="1800" dirty="0">
                <a:solidFill>
                  <a:schemeClr val="bg1"/>
                </a:solidFill>
              </a:rPr>
              <a:t>3 Amphibious Warfare Ships</a:t>
            </a:r>
          </a:p>
          <a:p>
            <a:pPr marL="285750" indent="-285750">
              <a:buFont typeface="Arial" panose="020B0604020202020204" pitchFamily="34" charset="0"/>
              <a:buChar char="•"/>
            </a:pPr>
            <a:r>
              <a:rPr lang="en-US" sz="1800" dirty="0">
                <a:solidFill>
                  <a:schemeClr val="bg1"/>
                </a:solidFill>
              </a:rPr>
              <a:t>9 Replenishment Vessels</a:t>
            </a:r>
          </a:p>
          <a:p>
            <a:pPr marL="285750" indent="-285750">
              <a:buFont typeface="Arial" panose="020B0604020202020204" pitchFamily="34" charset="0"/>
              <a:buChar char="•"/>
            </a:pPr>
            <a:r>
              <a:rPr lang="en-US" sz="1800" dirty="0">
                <a:solidFill>
                  <a:schemeClr val="bg1"/>
                </a:solidFill>
              </a:rPr>
              <a:t>1 Casualty Ship</a:t>
            </a:r>
          </a:p>
          <a:p>
            <a:pPr marL="285750" indent="-285750">
              <a:buFont typeface="Arial" panose="020B0604020202020204" pitchFamily="34" charset="0"/>
              <a:buChar char="•"/>
            </a:pPr>
            <a:r>
              <a:rPr lang="en-GB" sz="1800" dirty="0">
                <a:solidFill>
                  <a:schemeClr val="bg1"/>
                </a:solidFill>
              </a:rPr>
              <a:t>4 Transport Vessels</a:t>
            </a:r>
          </a:p>
          <a:p>
            <a:pPr marL="285750" indent="-285750">
              <a:buFont typeface="Arial" panose="020B0604020202020204" pitchFamily="34" charset="0"/>
              <a:buChar char="•"/>
            </a:pPr>
            <a:r>
              <a:rPr lang="en-GB" sz="1800" dirty="0">
                <a:solidFill>
                  <a:schemeClr val="bg1"/>
                </a:solidFill>
              </a:rPr>
              <a:t>1 Multi Role Surveillance Ship</a:t>
            </a:r>
          </a:p>
          <a:p>
            <a:pPr marL="285750" indent="-285750">
              <a:buFont typeface="Arial" panose="020B0604020202020204" pitchFamily="34" charset="0"/>
              <a:buChar char="•"/>
            </a:pPr>
            <a:r>
              <a:rPr lang="en-GB" sz="1800" dirty="0">
                <a:solidFill>
                  <a:schemeClr val="bg1"/>
                </a:solidFill>
              </a:rPr>
              <a:t>1 </a:t>
            </a:r>
            <a:r>
              <a:rPr lang="en-GB" sz="1800" dirty="0" err="1">
                <a:solidFill>
                  <a:schemeClr val="bg1"/>
                </a:solidFill>
              </a:rPr>
              <a:t>Minehunting</a:t>
            </a:r>
            <a:r>
              <a:rPr lang="en-GB" sz="1800" dirty="0">
                <a:solidFill>
                  <a:schemeClr val="bg1"/>
                </a:solidFill>
              </a:rPr>
              <a:t> Capability Ship </a:t>
            </a:r>
          </a:p>
          <a:p>
            <a:endParaRPr lang="en-US" sz="1800" dirty="0">
              <a:solidFill>
                <a:schemeClr val="bg1"/>
              </a:solidFill>
            </a:endParaRPr>
          </a:p>
        </p:txBody>
      </p:sp>
    </p:spTree>
    <p:extLst>
      <p:ext uri="{BB962C8B-B14F-4D97-AF65-F5344CB8AC3E}">
        <p14:creationId xmlns:p14="http://schemas.microsoft.com/office/powerpoint/2010/main" val="1378539619"/>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person, suit, outdoor, dressed&#10;&#10;Description automatically generated">
            <a:extLst>
              <a:ext uri="{FF2B5EF4-FFF2-40B4-BE49-F238E27FC236}">
                <a16:creationId xmlns:a16="http://schemas.microsoft.com/office/drawing/2014/main" id="{553DAE20-5789-0EBD-01A9-D2C800E90968}"/>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r="18584"/>
          <a:stretch/>
        </p:blipFill>
        <p:spPr>
          <a:xfrm>
            <a:off x="1" y="0"/>
            <a:ext cx="8040264" cy="6858001"/>
          </a:xfrm>
          <a:prstGeom prst="rect">
            <a:avLst/>
          </a:prstGeom>
        </p:spPr>
      </p:pic>
      <p:sp>
        <p:nvSpPr>
          <p:cNvPr id="4" name="Rectangle 3">
            <a:extLst>
              <a:ext uri="{FF2B5EF4-FFF2-40B4-BE49-F238E27FC236}">
                <a16:creationId xmlns:a16="http://schemas.microsoft.com/office/drawing/2014/main" id="{F9AE4D2F-5CC2-FF3C-B4C6-7C6531871720}"/>
              </a:ext>
            </a:extLst>
          </p:cNvPr>
          <p:cNvSpPr/>
          <p:nvPr/>
        </p:nvSpPr>
        <p:spPr>
          <a:xfrm>
            <a:off x="7951808" y="0"/>
            <a:ext cx="4240192" cy="6858000"/>
          </a:xfrm>
          <a:prstGeom prst="rect">
            <a:avLst/>
          </a:prstGeom>
          <a:solidFill>
            <a:srgbClr val="0315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22E0926D-9B18-860E-757C-7C79DE716B4E}"/>
              </a:ext>
            </a:extLst>
          </p:cNvPr>
          <p:cNvPicPr>
            <a:picLocks noChangeAspect="1"/>
          </p:cNvPicPr>
          <p:nvPr>
            <p:custDataLst>
              <p:tags r:id="rId1"/>
            </p:custDataLst>
          </p:nvPr>
        </p:nvPicPr>
        <p:blipFill>
          <a:blip r:embed="rId5" cstate="email">
            <a:lum/>
            <a:extLst>
              <a:ext uri="{28A0092B-C50C-407E-A947-70E740481C1C}">
                <a14:useLocalDpi xmlns:a14="http://schemas.microsoft.com/office/drawing/2010/main"/>
              </a:ext>
            </a:extLst>
          </a:blip>
          <a:stretch>
            <a:fillRect/>
          </a:stretch>
        </p:blipFill>
        <p:spPr bwMode="white">
          <a:xfrm>
            <a:off x="10970805" y="187328"/>
            <a:ext cx="1020352" cy="1020352"/>
          </a:xfrm>
          <a:prstGeom prst="ellipse">
            <a:avLst/>
          </a:prstGeom>
          <a:ln>
            <a:headEnd type="none"/>
            <a:tailEnd type="none"/>
          </a:ln>
        </p:spPr>
      </p:pic>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a:xfrm>
            <a:off x="8202657" y="365127"/>
            <a:ext cx="2605756" cy="904875"/>
          </a:xfrm>
        </p:spPr>
        <p:txBody>
          <a:bodyPr/>
          <a:lstStyle/>
          <a:p>
            <a:r>
              <a:rPr lang="en-US" dirty="0">
                <a:solidFill>
                  <a:schemeClr val="bg1"/>
                </a:solidFill>
              </a:rPr>
              <a:t>MARITIME RESERVE</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US" sz="1800" dirty="0">
                <a:solidFill>
                  <a:schemeClr val="bg1"/>
                </a:solidFill>
              </a:rPr>
              <a:t>Our reservists use their spare time to learn all the skills needed to support our full-time personnel.</a:t>
            </a:r>
          </a:p>
        </p:txBody>
      </p:sp>
    </p:spTree>
    <p:extLst>
      <p:ext uri="{BB962C8B-B14F-4D97-AF65-F5344CB8AC3E}">
        <p14:creationId xmlns:p14="http://schemas.microsoft.com/office/powerpoint/2010/main" val="81520581"/>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C86DDF4-6BF8-AE84-4464-3A3C6C89E855}"/>
              </a:ext>
            </a:extLst>
          </p:cNvPr>
          <p:cNvPicPr>
            <a:picLocks noChangeAspect="1"/>
          </p:cNvPicPr>
          <p:nvPr/>
        </p:nvPicPr>
        <p:blipFill rotWithShape="1">
          <a:blip r:embed="rId3">
            <a:duotone>
              <a:prstClr val="black"/>
              <a:schemeClr val="accent4">
                <a:tint val="45000"/>
                <a:satMod val="400000"/>
              </a:schemeClr>
            </a:duotone>
          </a:blip>
          <a:srcRect t="12969"/>
          <a:stretch/>
        </p:blipFill>
        <p:spPr>
          <a:xfrm>
            <a:off x="1268660" y="143837"/>
            <a:ext cx="5288782" cy="6604457"/>
          </a:xfrm>
          <a:prstGeom prst="rect">
            <a:avLst/>
          </a:prstGeom>
        </p:spPr>
      </p:pic>
      <p:sp>
        <p:nvSpPr>
          <p:cNvPr id="2" name="Title 1">
            <a:extLst>
              <a:ext uri="{FF2B5EF4-FFF2-40B4-BE49-F238E27FC236}">
                <a16:creationId xmlns:a16="http://schemas.microsoft.com/office/drawing/2014/main" id="{F24F185F-C2D4-4B20-2E54-7F3EB1C6F20F}"/>
              </a:ext>
            </a:extLst>
          </p:cNvPr>
          <p:cNvSpPr>
            <a:spLocks noGrp="1"/>
          </p:cNvSpPr>
          <p:nvPr>
            <p:ph type="title"/>
          </p:nvPr>
        </p:nvSpPr>
        <p:spPr/>
        <p:txBody>
          <a:bodyPr/>
          <a:lstStyle/>
          <a:p>
            <a:r>
              <a:rPr lang="en-US" dirty="0"/>
              <a:t>WHERE ARE WE BASED…</a:t>
            </a:r>
          </a:p>
        </p:txBody>
      </p:sp>
      <p:sp>
        <p:nvSpPr>
          <p:cNvPr id="3" name="Content Placeholder 2">
            <a:extLst>
              <a:ext uri="{FF2B5EF4-FFF2-40B4-BE49-F238E27FC236}">
                <a16:creationId xmlns:a16="http://schemas.microsoft.com/office/drawing/2014/main" id="{E181AA66-9E06-6887-28D4-EBAD3D47C032}"/>
              </a:ext>
            </a:extLst>
          </p:cNvPr>
          <p:cNvSpPr>
            <a:spLocks noGrp="1"/>
          </p:cNvSpPr>
          <p:nvPr>
            <p:ph sz="quarter" idx="11"/>
          </p:nvPr>
        </p:nvSpPr>
        <p:spPr/>
        <p:txBody>
          <a:bodyPr numCol="2"/>
          <a:lstStyle/>
          <a:p>
            <a:r>
              <a:rPr lang="en-US" sz="1100" dirty="0"/>
              <a:t>Naval Bases:</a:t>
            </a:r>
          </a:p>
          <a:p>
            <a:pPr marL="171450" indent="-171450">
              <a:buFont typeface="Arial" panose="020B0604020202020204" pitchFamily="34" charset="0"/>
              <a:buChar char="•"/>
            </a:pPr>
            <a:r>
              <a:rPr lang="en-US" sz="1100" dirty="0"/>
              <a:t>HMNB Portsmouth</a:t>
            </a:r>
          </a:p>
          <a:p>
            <a:pPr marL="171450" indent="-171450">
              <a:buFont typeface="Arial" panose="020B0604020202020204" pitchFamily="34" charset="0"/>
              <a:buChar char="•"/>
            </a:pPr>
            <a:r>
              <a:rPr lang="en-US" sz="1100" dirty="0"/>
              <a:t>HMNB Devonport</a:t>
            </a:r>
          </a:p>
          <a:p>
            <a:pPr marL="171450" indent="-171450">
              <a:buFont typeface="Arial" panose="020B0604020202020204" pitchFamily="34" charset="0"/>
              <a:buChar char="•"/>
            </a:pPr>
            <a:r>
              <a:rPr lang="en-US" sz="1100" dirty="0"/>
              <a:t>HMNB Clyde</a:t>
            </a:r>
          </a:p>
          <a:p>
            <a:endParaRPr lang="en-US" sz="1100" dirty="0"/>
          </a:p>
          <a:p>
            <a:r>
              <a:rPr lang="en-US" sz="1100" dirty="0"/>
              <a:t>Training Establishments:</a:t>
            </a:r>
          </a:p>
          <a:p>
            <a:pPr marL="171450" indent="-171450">
              <a:buFont typeface="Arial" panose="020B0604020202020204" pitchFamily="34" charset="0"/>
              <a:buChar char="•"/>
            </a:pPr>
            <a:r>
              <a:rPr lang="en-US" sz="1100" dirty="0"/>
              <a:t>BRNC Dartmouth</a:t>
            </a:r>
          </a:p>
          <a:p>
            <a:pPr marL="171450" indent="-171450">
              <a:buFont typeface="Arial" panose="020B0604020202020204" pitchFamily="34" charset="0"/>
              <a:buChar char="•"/>
            </a:pPr>
            <a:r>
              <a:rPr lang="en-US" sz="1100" dirty="0"/>
              <a:t>HMS Collingwood</a:t>
            </a:r>
          </a:p>
          <a:p>
            <a:pPr marL="171450" indent="-171450">
              <a:buFont typeface="Arial" panose="020B0604020202020204" pitchFamily="34" charset="0"/>
              <a:buChar char="•"/>
            </a:pPr>
            <a:r>
              <a:rPr lang="en-US" sz="1100" dirty="0"/>
              <a:t>HMS Sultan</a:t>
            </a:r>
          </a:p>
          <a:p>
            <a:pPr marL="171450" indent="-171450">
              <a:buFont typeface="Arial" panose="020B0604020202020204" pitchFamily="34" charset="0"/>
              <a:buChar char="•"/>
            </a:pPr>
            <a:r>
              <a:rPr lang="en-US" sz="1100" dirty="0"/>
              <a:t>CTCRM Lympstone</a:t>
            </a:r>
          </a:p>
          <a:p>
            <a:pPr marL="171450" indent="-171450">
              <a:buFont typeface="Arial" panose="020B0604020202020204" pitchFamily="34" charset="0"/>
              <a:buChar char="•"/>
            </a:pPr>
            <a:r>
              <a:rPr lang="en-US" sz="1100" dirty="0"/>
              <a:t>HMS Excellent</a:t>
            </a:r>
          </a:p>
          <a:p>
            <a:pPr marL="171450" indent="-171450">
              <a:buFont typeface="Arial" panose="020B0604020202020204" pitchFamily="34" charset="0"/>
              <a:buChar char="•"/>
            </a:pPr>
            <a:r>
              <a:rPr lang="en-US" sz="1100" dirty="0"/>
              <a:t>HMS Raleigh</a:t>
            </a:r>
          </a:p>
          <a:p>
            <a:endParaRPr lang="en-US" sz="1100" dirty="0"/>
          </a:p>
          <a:p>
            <a:r>
              <a:rPr lang="en-US" sz="1100" dirty="0"/>
              <a:t>Air Stations:</a:t>
            </a:r>
          </a:p>
          <a:p>
            <a:pPr marL="171450" indent="-171450">
              <a:buFont typeface="Arial" panose="020B0604020202020204" pitchFamily="34" charset="0"/>
              <a:buChar char="•"/>
            </a:pPr>
            <a:r>
              <a:rPr lang="en-US" sz="1100" dirty="0"/>
              <a:t>RNAS Culdrose</a:t>
            </a:r>
          </a:p>
          <a:p>
            <a:pPr marL="171450" indent="-171450">
              <a:buFont typeface="Arial" panose="020B0604020202020204" pitchFamily="34" charset="0"/>
              <a:buChar char="•"/>
            </a:pPr>
            <a:r>
              <a:rPr lang="en-US" sz="1100" dirty="0"/>
              <a:t>RNAS Yeovilton</a:t>
            </a:r>
          </a:p>
          <a:p>
            <a:endParaRPr lang="en-US" sz="1100" dirty="0"/>
          </a:p>
          <a:p>
            <a:endParaRPr lang="en-US" sz="1100" dirty="0"/>
          </a:p>
          <a:p>
            <a:r>
              <a:rPr lang="en-US" sz="1100" dirty="0"/>
              <a:t>Royal Marine Barracks:</a:t>
            </a:r>
          </a:p>
          <a:p>
            <a:pPr marL="171450" indent="-171450">
              <a:buFont typeface="Arial" panose="020B0604020202020204" pitchFamily="34" charset="0"/>
              <a:buChar char="•"/>
            </a:pPr>
            <a:r>
              <a:rPr lang="en-US" sz="1100" dirty="0"/>
              <a:t>Stonehouse Barracks</a:t>
            </a:r>
          </a:p>
          <a:p>
            <a:pPr marL="171450" indent="-171450">
              <a:buFont typeface="Arial" panose="020B0604020202020204" pitchFamily="34" charset="0"/>
              <a:buChar char="•"/>
            </a:pPr>
            <a:r>
              <a:rPr lang="en-US" sz="1100" dirty="0"/>
              <a:t>RM Poole</a:t>
            </a:r>
          </a:p>
          <a:p>
            <a:pPr marL="171450" indent="-171450">
              <a:buFont typeface="Arial" panose="020B0604020202020204" pitchFamily="34" charset="0"/>
              <a:buChar char="•"/>
            </a:pPr>
            <a:r>
              <a:rPr lang="en-US" sz="1100" dirty="0"/>
              <a:t>RM Tamar</a:t>
            </a:r>
          </a:p>
          <a:p>
            <a:pPr marL="171450" indent="-171450">
              <a:buFont typeface="Arial" panose="020B0604020202020204" pitchFamily="34" charset="0"/>
              <a:buChar char="•"/>
            </a:pPr>
            <a:r>
              <a:rPr lang="en-US" sz="1100" dirty="0"/>
              <a:t>RM </a:t>
            </a:r>
            <a:r>
              <a:rPr lang="en-US" sz="1100" dirty="0" err="1"/>
              <a:t>Chivenor</a:t>
            </a:r>
            <a:endParaRPr lang="en-US" sz="1100" dirty="0"/>
          </a:p>
          <a:p>
            <a:pPr marL="171450" indent="-171450">
              <a:buFont typeface="Arial" panose="020B0604020202020204" pitchFamily="34" charset="0"/>
              <a:buChar char="•"/>
            </a:pPr>
            <a:r>
              <a:rPr lang="en-US" sz="1100" dirty="0"/>
              <a:t>Norton Manor Camp</a:t>
            </a:r>
          </a:p>
          <a:p>
            <a:pPr marL="171450" indent="-171450">
              <a:buFont typeface="Arial" panose="020B0604020202020204" pitchFamily="34" charset="0"/>
              <a:buChar char="•"/>
            </a:pPr>
            <a:r>
              <a:rPr lang="en-US" sz="1100" dirty="0" err="1"/>
              <a:t>Bickleigh</a:t>
            </a:r>
            <a:r>
              <a:rPr lang="en-US" sz="1100" dirty="0"/>
              <a:t> Barracks</a:t>
            </a:r>
          </a:p>
          <a:p>
            <a:pPr marL="171450" indent="-171450">
              <a:buFont typeface="Arial" panose="020B0604020202020204" pitchFamily="34" charset="0"/>
              <a:buChar char="•"/>
            </a:pPr>
            <a:r>
              <a:rPr lang="en-US" sz="1100" dirty="0"/>
              <a:t>RM Condor</a:t>
            </a:r>
          </a:p>
          <a:p>
            <a:endParaRPr lang="en-US" sz="1100" dirty="0"/>
          </a:p>
          <a:p>
            <a:r>
              <a:rPr lang="en-US" sz="1100" dirty="0"/>
              <a:t>RNR / RMR:</a:t>
            </a:r>
          </a:p>
          <a:p>
            <a:pPr marL="171450" indent="-171450">
              <a:buFont typeface="Arial" panose="020B0604020202020204" pitchFamily="34" charset="0"/>
              <a:buChar char="•"/>
            </a:pPr>
            <a:r>
              <a:rPr lang="en-US" sz="1100" dirty="0"/>
              <a:t>Across the UK</a:t>
            </a:r>
          </a:p>
        </p:txBody>
      </p:sp>
      <p:pic>
        <p:nvPicPr>
          <p:cNvPr id="22" name="Picture 21">
            <a:extLst>
              <a:ext uri="{FF2B5EF4-FFF2-40B4-BE49-F238E27FC236}">
                <a16:creationId xmlns:a16="http://schemas.microsoft.com/office/drawing/2014/main" id="{640704AD-C888-D499-327F-972EA63BF4E1}"/>
              </a:ext>
            </a:extLst>
          </p:cNvPr>
          <p:cNvPicPr>
            <a:picLocks noChangeAspect="1"/>
          </p:cNvPicPr>
          <p:nvPr/>
        </p:nvPicPr>
        <p:blipFill>
          <a:blip r:embed="rId4"/>
          <a:stretch>
            <a:fillRect/>
          </a:stretch>
        </p:blipFill>
        <p:spPr>
          <a:xfrm>
            <a:off x="3284021" y="6492872"/>
            <a:ext cx="281053" cy="281053"/>
          </a:xfrm>
          <a:prstGeom prst="rect">
            <a:avLst/>
          </a:prstGeom>
        </p:spPr>
      </p:pic>
      <p:pic>
        <p:nvPicPr>
          <p:cNvPr id="23" name="Picture 22">
            <a:extLst>
              <a:ext uri="{FF2B5EF4-FFF2-40B4-BE49-F238E27FC236}">
                <a16:creationId xmlns:a16="http://schemas.microsoft.com/office/drawing/2014/main" id="{4EA93C2E-3D58-E12F-E218-DA0865C9D8DF}"/>
              </a:ext>
            </a:extLst>
          </p:cNvPr>
          <p:cNvPicPr>
            <a:picLocks noChangeAspect="1"/>
          </p:cNvPicPr>
          <p:nvPr/>
        </p:nvPicPr>
        <p:blipFill>
          <a:blip r:embed="rId4"/>
          <a:stretch>
            <a:fillRect/>
          </a:stretch>
        </p:blipFill>
        <p:spPr>
          <a:xfrm>
            <a:off x="5101496" y="6007510"/>
            <a:ext cx="281053" cy="281053"/>
          </a:xfrm>
          <a:prstGeom prst="rect">
            <a:avLst/>
          </a:prstGeom>
        </p:spPr>
      </p:pic>
      <p:pic>
        <p:nvPicPr>
          <p:cNvPr id="24" name="Picture 23">
            <a:extLst>
              <a:ext uri="{FF2B5EF4-FFF2-40B4-BE49-F238E27FC236}">
                <a16:creationId xmlns:a16="http://schemas.microsoft.com/office/drawing/2014/main" id="{5FCDBA77-281C-C940-2266-4C406627F5DC}"/>
              </a:ext>
            </a:extLst>
          </p:cNvPr>
          <p:cNvPicPr>
            <a:picLocks noChangeAspect="1"/>
          </p:cNvPicPr>
          <p:nvPr/>
        </p:nvPicPr>
        <p:blipFill>
          <a:blip r:embed="rId4"/>
          <a:stretch>
            <a:fillRect/>
          </a:stretch>
        </p:blipFill>
        <p:spPr>
          <a:xfrm>
            <a:off x="4853725" y="6135221"/>
            <a:ext cx="281053" cy="281053"/>
          </a:xfrm>
          <a:prstGeom prst="rect">
            <a:avLst/>
          </a:prstGeom>
        </p:spPr>
      </p:pic>
      <p:pic>
        <p:nvPicPr>
          <p:cNvPr id="25" name="Picture 24">
            <a:extLst>
              <a:ext uri="{FF2B5EF4-FFF2-40B4-BE49-F238E27FC236}">
                <a16:creationId xmlns:a16="http://schemas.microsoft.com/office/drawing/2014/main" id="{E7885348-DC1B-5B09-F943-8F2AB16B0A6A}"/>
              </a:ext>
            </a:extLst>
          </p:cNvPr>
          <p:cNvPicPr>
            <a:picLocks noChangeAspect="1"/>
          </p:cNvPicPr>
          <p:nvPr/>
        </p:nvPicPr>
        <p:blipFill>
          <a:blip r:embed="rId4"/>
          <a:stretch>
            <a:fillRect/>
          </a:stretch>
        </p:blipFill>
        <p:spPr>
          <a:xfrm>
            <a:off x="4579925" y="5913819"/>
            <a:ext cx="281053" cy="281053"/>
          </a:xfrm>
          <a:prstGeom prst="rect">
            <a:avLst/>
          </a:prstGeom>
        </p:spPr>
      </p:pic>
      <p:pic>
        <p:nvPicPr>
          <p:cNvPr id="26" name="Picture 25">
            <a:extLst>
              <a:ext uri="{FF2B5EF4-FFF2-40B4-BE49-F238E27FC236}">
                <a16:creationId xmlns:a16="http://schemas.microsoft.com/office/drawing/2014/main" id="{D1F222B3-32BD-49C1-1145-7CA84B6D3B06}"/>
              </a:ext>
            </a:extLst>
          </p:cNvPr>
          <p:cNvPicPr>
            <a:picLocks noChangeAspect="1"/>
          </p:cNvPicPr>
          <p:nvPr/>
        </p:nvPicPr>
        <p:blipFill>
          <a:blip r:embed="rId4"/>
          <a:stretch>
            <a:fillRect/>
          </a:stretch>
        </p:blipFill>
        <p:spPr>
          <a:xfrm>
            <a:off x="3214397" y="3414825"/>
            <a:ext cx="281053" cy="281053"/>
          </a:xfrm>
          <a:prstGeom prst="rect">
            <a:avLst/>
          </a:prstGeom>
        </p:spPr>
      </p:pic>
      <p:pic>
        <p:nvPicPr>
          <p:cNvPr id="27" name="Picture 26">
            <a:extLst>
              <a:ext uri="{FF2B5EF4-FFF2-40B4-BE49-F238E27FC236}">
                <a16:creationId xmlns:a16="http://schemas.microsoft.com/office/drawing/2014/main" id="{E6D8ABF1-1475-1953-CB96-46E2007A9C16}"/>
              </a:ext>
            </a:extLst>
          </p:cNvPr>
          <p:cNvPicPr>
            <a:picLocks noChangeAspect="1"/>
          </p:cNvPicPr>
          <p:nvPr/>
        </p:nvPicPr>
        <p:blipFill>
          <a:blip r:embed="rId4"/>
          <a:stretch>
            <a:fillRect/>
          </a:stretch>
        </p:blipFill>
        <p:spPr>
          <a:xfrm>
            <a:off x="4064321" y="5799687"/>
            <a:ext cx="281053" cy="281053"/>
          </a:xfrm>
          <a:prstGeom prst="rect">
            <a:avLst/>
          </a:prstGeom>
        </p:spPr>
      </p:pic>
      <p:pic>
        <p:nvPicPr>
          <p:cNvPr id="28" name="Picture 27">
            <a:extLst>
              <a:ext uri="{FF2B5EF4-FFF2-40B4-BE49-F238E27FC236}">
                <a16:creationId xmlns:a16="http://schemas.microsoft.com/office/drawing/2014/main" id="{A15D935A-F1B7-BFC6-61E6-6621B123DA88}"/>
              </a:ext>
            </a:extLst>
          </p:cNvPr>
          <p:cNvPicPr>
            <a:picLocks noChangeAspect="1"/>
          </p:cNvPicPr>
          <p:nvPr/>
        </p:nvPicPr>
        <p:blipFill>
          <a:blip r:embed="rId4"/>
          <a:stretch>
            <a:fillRect/>
          </a:stretch>
        </p:blipFill>
        <p:spPr>
          <a:xfrm>
            <a:off x="4650317" y="5406158"/>
            <a:ext cx="281053" cy="281053"/>
          </a:xfrm>
          <a:prstGeom prst="rect">
            <a:avLst/>
          </a:prstGeom>
        </p:spPr>
      </p:pic>
      <p:pic>
        <p:nvPicPr>
          <p:cNvPr id="29" name="Picture 28">
            <a:extLst>
              <a:ext uri="{FF2B5EF4-FFF2-40B4-BE49-F238E27FC236}">
                <a16:creationId xmlns:a16="http://schemas.microsoft.com/office/drawing/2014/main" id="{766433BF-CF0D-0C1B-1476-C629EAE98418}"/>
              </a:ext>
            </a:extLst>
          </p:cNvPr>
          <p:cNvPicPr>
            <a:picLocks noChangeAspect="1"/>
          </p:cNvPicPr>
          <p:nvPr/>
        </p:nvPicPr>
        <p:blipFill>
          <a:blip r:embed="rId4"/>
          <a:stretch>
            <a:fillRect/>
          </a:stretch>
        </p:blipFill>
        <p:spPr>
          <a:xfrm>
            <a:off x="4327318" y="5478077"/>
            <a:ext cx="281053" cy="281053"/>
          </a:xfrm>
          <a:prstGeom prst="rect">
            <a:avLst/>
          </a:prstGeom>
        </p:spPr>
      </p:pic>
      <p:pic>
        <p:nvPicPr>
          <p:cNvPr id="30" name="Picture 29">
            <a:extLst>
              <a:ext uri="{FF2B5EF4-FFF2-40B4-BE49-F238E27FC236}">
                <a16:creationId xmlns:a16="http://schemas.microsoft.com/office/drawing/2014/main" id="{6BAC9D92-AB4C-E2B2-55BE-F6FD348DDC47}"/>
              </a:ext>
            </a:extLst>
          </p:cNvPr>
          <p:cNvPicPr>
            <a:picLocks noChangeAspect="1"/>
          </p:cNvPicPr>
          <p:nvPr/>
        </p:nvPicPr>
        <p:blipFill>
          <a:blip r:embed="rId4"/>
          <a:stretch>
            <a:fillRect/>
          </a:stretch>
        </p:blipFill>
        <p:spPr>
          <a:xfrm>
            <a:off x="4306125" y="6135221"/>
            <a:ext cx="281053" cy="281053"/>
          </a:xfrm>
          <a:prstGeom prst="rect">
            <a:avLst/>
          </a:prstGeom>
        </p:spPr>
      </p:pic>
      <p:pic>
        <p:nvPicPr>
          <p:cNvPr id="31" name="Picture 30">
            <a:extLst>
              <a:ext uri="{FF2B5EF4-FFF2-40B4-BE49-F238E27FC236}">
                <a16:creationId xmlns:a16="http://schemas.microsoft.com/office/drawing/2014/main" id="{33BA1BD2-38FC-75AB-CAE8-7ED0E1816BF2}"/>
              </a:ext>
            </a:extLst>
          </p:cNvPr>
          <p:cNvPicPr>
            <a:picLocks noChangeAspect="1"/>
          </p:cNvPicPr>
          <p:nvPr/>
        </p:nvPicPr>
        <p:blipFill>
          <a:blip r:embed="rId4"/>
          <a:stretch>
            <a:fillRect/>
          </a:stretch>
        </p:blipFill>
        <p:spPr>
          <a:xfrm>
            <a:off x="4204848" y="6356623"/>
            <a:ext cx="281053" cy="281053"/>
          </a:xfrm>
          <a:prstGeom prst="rect">
            <a:avLst/>
          </a:prstGeom>
        </p:spPr>
      </p:pic>
      <p:pic>
        <p:nvPicPr>
          <p:cNvPr id="32" name="Picture 31">
            <a:extLst>
              <a:ext uri="{FF2B5EF4-FFF2-40B4-BE49-F238E27FC236}">
                <a16:creationId xmlns:a16="http://schemas.microsoft.com/office/drawing/2014/main" id="{778CB216-EF60-1399-224A-D12667BB4659}"/>
              </a:ext>
            </a:extLst>
          </p:cNvPr>
          <p:cNvPicPr>
            <a:picLocks noChangeAspect="1"/>
          </p:cNvPicPr>
          <p:nvPr/>
        </p:nvPicPr>
        <p:blipFill>
          <a:blip r:embed="rId4"/>
          <a:stretch>
            <a:fillRect/>
          </a:stretch>
        </p:blipFill>
        <p:spPr>
          <a:xfrm>
            <a:off x="3772524" y="6428438"/>
            <a:ext cx="281053" cy="281053"/>
          </a:xfrm>
          <a:prstGeom prst="rect">
            <a:avLst/>
          </a:prstGeom>
        </p:spPr>
      </p:pic>
      <p:pic>
        <p:nvPicPr>
          <p:cNvPr id="5" name="Picture 4">
            <a:extLst>
              <a:ext uri="{FF2B5EF4-FFF2-40B4-BE49-F238E27FC236}">
                <a16:creationId xmlns:a16="http://schemas.microsoft.com/office/drawing/2014/main" id="{DC0C8AF6-2C13-2A43-EAD8-BB20BC579DF7}"/>
              </a:ext>
            </a:extLst>
          </p:cNvPr>
          <p:cNvPicPr>
            <a:picLocks noChangeAspect="1"/>
          </p:cNvPicPr>
          <p:nvPr/>
        </p:nvPicPr>
        <p:blipFill>
          <a:blip r:embed="rId4"/>
          <a:stretch>
            <a:fillRect/>
          </a:stretch>
        </p:blipFill>
        <p:spPr>
          <a:xfrm>
            <a:off x="3966102" y="6300727"/>
            <a:ext cx="281053" cy="281053"/>
          </a:xfrm>
          <a:prstGeom prst="rect">
            <a:avLst/>
          </a:prstGeom>
        </p:spPr>
      </p:pic>
      <p:pic>
        <p:nvPicPr>
          <p:cNvPr id="7" name="Picture 6">
            <a:extLst>
              <a:ext uri="{FF2B5EF4-FFF2-40B4-BE49-F238E27FC236}">
                <a16:creationId xmlns:a16="http://schemas.microsoft.com/office/drawing/2014/main" id="{AB07D7E2-B2EF-8871-DCF1-4098A9BFC409}"/>
              </a:ext>
            </a:extLst>
          </p:cNvPr>
          <p:cNvPicPr>
            <a:picLocks noChangeAspect="1"/>
          </p:cNvPicPr>
          <p:nvPr/>
        </p:nvPicPr>
        <p:blipFill>
          <a:blip r:embed="rId4"/>
          <a:stretch>
            <a:fillRect/>
          </a:stretch>
        </p:blipFill>
        <p:spPr>
          <a:xfrm>
            <a:off x="5349267" y="5994694"/>
            <a:ext cx="281053" cy="281053"/>
          </a:xfrm>
          <a:prstGeom prst="rect">
            <a:avLst/>
          </a:prstGeom>
        </p:spPr>
      </p:pic>
      <p:pic>
        <p:nvPicPr>
          <p:cNvPr id="10" name="Picture 9">
            <a:extLst>
              <a:ext uri="{FF2B5EF4-FFF2-40B4-BE49-F238E27FC236}">
                <a16:creationId xmlns:a16="http://schemas.microsoft.com/office/drawing/2014/main" id="{7BB386AD-47FA-121F-0C3F-9E8385A300B7}"/>
              </a:ext>
            </a:extLst>
          </p:cNvPr>
          <p:cNvPicPr>
            <a:picLocks noChangeAspect="1"/>
          </p:cNvPicPr>
          <p:nvPr/>
        </p:nvPicPr>
        <p:blipFill>
          <a:blip r:embed="rId4"/>
          <a:stretch>
            <a:fillRect/>
          </a:stretch>
        </p:blipFill>
        <p:spPr>
          <a:xfrm>
            <a:off x="5709537" y="5632766"/>
            <a:ext cx="281053" cy="281053"/>
          </a:xfrm>
          <a:prstGeom prst="rect">
            <a:avLst/>
          </a:prstGeom>
        </p:spPr>
      </p:pic>
      <p:pic>
        <p:nvPicPr>
          <p:cNvPr id="11" name="Picture 10">
            <a:extLst>
              <a:ext uri="{FF2B5EF4-FFF2-40B4-BE49-F238E27FC236}">
                <a16:creationId xmlns:a16="http://schemas.microsoft.com/office/drawing/2014/main" id="{9D5EC390-7FD6-8E23-181C-83C2808C865C}"/>
              </a:ext>
            </a:extLst>
          </p:cNvPr>
          <p:cNvPicPr>
            <a:picLocks noChangeAspect="1"/>
          </p:cNvPicPr>
          <p:nvPr/>
        </p:nvPicPr>
        <p:blipFill>
          <a:blip r:embed="rId4"/>
          <a:stretch>
            <a:fillRect/>
          </a:stretch>
        </p:blipFill>
        <p:spPr>
          <a:xfrm>
            <a:off x="5569010" y="5466608"/>
            <a:ext cx="281053" cy="281053"/>
          </a:xfrm>
          <a:prstGeom prst="rect">
            <a:avLst/>
          </a:prstGeom>
        </p:spPr>
      </p:pic>
      <p:pic>
        <p:nvPicPr>
          <p:cNvPr id="12" name="Picture 11">
            <a:extLst>
              <a:ext uri="{FF2B5EF4-FFF2-40B4-BE49-F238E27FC236}">
                <a16:creationId xmlns:a16="http://schemas.microsoft.com/office/drawing/2014/main" id="{0ED61804-52C2-51D9-7838-1E3EFA4DB7B6}"/>
              </a:ext>
            </a:extLst>
          </p:cNvPr>
          <p:cNvPicPr>
            <a:picLocks noChangeAspect="1"/>
          </p:cNvPicPr>
          <p:nvPr/>
        </p:nvPicPr>
        <p:blipFill>
          <a:blip r:embed="rId4"/>
          <a:stretch>
            <a:fillRect/>
          </a:stretch>
        </p:blipFill>
        <p:spPr>
          <a:xfrm>
            <a:off x="4931370" y="4873878"/>
            <a:ext cx="281053" cy="281053"/>
          </a:xfrm>
          <a:prstGeom prst="rect">
            <a:avLst/>
          </a:prstGeom>
        </p:spPr>
      </p:pic>
      <p:pic>
        <p:nvPicPr>
          <p:cNvPr id="13" name="Picture 12">
            <a:extLst>
              <a:ext uri="{FF2B5EF4-FFF2-40B4-BE49-F238E27FC236}">
                <a16:creationId xmlns:a16="http://schemas.microsoft.com/office/drawing/2014/main" id="{C95F48C3-A42C-7E35-42AD-363947298BD3}"/>
              </a:ext>
            </a:extLst>
          </p:cNvPr>
          <p:cNvPicPr>
            <a:picLocks noChangeAspect="1"/>
          </p:cNvPicPr>
          <p:nvPr/>
        </p:nvPicPr>
        <p:blipFill>
          <a:blip r:embed="rId4"/>
          <a:stretch>
            <a:fillRect/>
          </a:stretch>
        </p:blipFill>
        <p:spPr>
          <a:xfrm>
            <a:off x="5208740" y="4746167"/>
            <a:ext cx="281053" cy="281053"/>
          </a:xfrm>
          <a:prstGeom prst="rect">
            <a:avLst/>
          </a:prstGeom>
        </p:spPr>
      </p:pic>
      <p:pic>
        <p:nvPicPr>
          <p:cNvPr id="14" name="Picture 13">
            <a:extLst>
              <a:ext uri="{FF2B5EF4-FFF2-40B4-BE49-F238E27FC236}">
                <a16:creationId xmlns:a16="http://schemas.microsoft.com/office/drawing/2014/main" id="{317F6B64-CDB1-4FEE-FF27-69EBFC61F287}"/>
              </a:ext>
            </a:extLst>
          </p:cNvPr>
          <p:cNvPicPr>
            <a:picLocks noChangeAspect="1"/>
          </p:cNvPicPr>
          <p:nvPr/>
        </p:nvPicPr>
        <p:blipFill>
          <a:blip r:embed="rId4"/>
          <a:stretch>
            <a:fillRect/>
          </a:stretch>
        </p:blipFill>
        <p:spPr>
          <a:xfrm>
            <a:off x="4509790" y="4296813"/>
            <a:ext cx="281053" cy="281053"/>
          </a:xfrm>
          <a:prstGeom prst="rect">
            <a:avLst/>
          </a:prstGeom>
        </p:spPr>
      </p:pic>
      <p:pic>
        <p:nvPicPr>
          <p:cNvPr id="15" name="Picture 14">
            <a:extLst>
              <a:ext uri="{FF2B5EF4-FFF2-40B4-BE49-F238E27FC236}">
                <a16:creationId xmlns:a16="http://schemas.microsoft.com/office/drawing/2014/main" id="{D9BD4908-4C63-71B2-A0D3-AFAA01B8D41E}"/>
              </a:ext>
            </a:extLst>
          </p:cNvPr>
          <p:cNvPicPr>
            <a:picLocks noChangeAspect="1"/>
          </p:cNvPicPr>
          <p:nvPr/>
        </p:nvPicPr>
        <p:blipFill>
          <a:blip r:embed="rId4"/>
          <a:stretch>
            <a:fillRect/>
          </a:stretch>
        </p:blipFill>
        <p:spPr>
          <a:xfrm>
            <a:off x="4974329" y="2969735"/>
            <a:ext cx="281053" cy="281053"/>
          </a:xfrm>
          <a:prstGeom prst="rect">
            <a:avLst/>
          </a:prstGeom>
        </p:spPr>
      </p:pic>
      <p:pic>
        <p:nvPicPr>
          <p:cNvPr id="16" name="Picture 15">
            <a:extLst>
              <a:ext uri="{FF2B5EF4-FFF2-40B4-BE49-F238E27FC236}">
                <a16:creationId xmlns:a16="http://schemas.microsoft.com/office/drawing/2014/main" id="{A8E59219-038E-7EE6-F078-CF6EEA84E453}"/>
              </a:ext>
            </a:extLst>
          </p:cNvPr>
          <p:cNvPicPr>
            <a:picLocks noChangeAspect="1"/>
          </p:cNvPicPr>
          <p:nvPr/>
        </p:nvPicPr>
        <p:blipFill>
          <a:blip r:embed="rId4"/>
          <a:stretch>
            <a:fillRect/>
          </a:stretch>
        </p:blipFill>
        <p:spPr>
          <a:xfrm>
            <a:off x="4579925" y="1939272"/>
            <a:ext cx="281053" cy="281053"/>
          </a:xfrm>
          <a:prstGeom prst="rect">
            <a:avLst/>
          </a:prstGeom>
        </p:spPr>
      </p:pic>
      <p:pic>
        <p:nvPicPr>
          <p:cNvPr id="17" name="Picture 16">
            <a:extLst>
              <a:ext uri="{FF2B5EF4-FFF2-40B4-BE49-F238E27FC236}">
                <a16:creationId xmlns:a16="http://schemas.microsoft.com/office/drawing/2014/main" id="{3548B557-9076-E8E8-FC1B-2DB3B7195CE3}"/>
              </a:ext>
            </a:extLst>
          </p:cNvPr>
          <p:cNvPicPr>
            <a:picLocks noChangeAspect="1"/>
          </p:cNvPicPr>
          <p:nvPr/>
        </p:nvPicPr>
        <p:blipFill>
          <a:blip r:embed="rId4"/>
          <a:stretch>
            <a:fillRect/>
          </a:stretch>
        </p:blipFill>
        <p:spPr>
          <a:xfrm>
            <a:off x="4298872" y="2352277"/>
            <a:ext cx="281053" cy="281053"/>
          </a:xfrm>
          <a:prstGeom prst="rect">
            <a:avLst/>
          </a:prstGeom>
        </p:spPr>
      </p:pic>
      <p:pic>
        <p:nvPicPr>
          <p:cNvPr id="18" name="Picture 17">
            <a:extLst>
              <a:ext uri="{FF2B5EF4-FFF2-40B4-BE49-F238E27FC236}">
                <a16:creationId xmlns:a16="http://schemas.microsoft.com/office/drawing/2014/main" id="{7AEEE8AD-5E56-3E8E-5702-A6AA7CDBED73}"/>
              </a:ext>
            </a:extLst>
          </p:cNvPr>
          <p:cNvPicPr>
            <a:picLocks noChangeAspect="1"/>
          </p:cNvPicPr>
          <p:nvPr/>
        </p:nvPicPr>
        <p:blipFill>
          <a:blip r:embed="rId4"/>
          <a:stretch>
            <a:fillRect/>
          </a:stretch>
        </p:blipFill>
        <p:spPr>
          <a:xfrm>
            <a:off x="3966101" y="2440189"/>
            <a:ext cx="281053" cy="281053"/>
          </a:xfrm>
          <a:prstGeom prst="rect">
            <a:avLst/>
          </a:prstGeom>
        </p:spPr>
      </p:pic>
      <p:pic>
        <p:nvPicPr>
          <p:cNvPr id="19" name="Picture 18">
            <a:extLst>
              <a:ext uri="{FF2B5EF4-FFF2-40B4-BE49-F238E27FC236}">
                <a16:creationId xmlns:a16="http://schemas.microsoft.com/office/drawing/2014/main" id="{5C557CE4-D14E-9E17-1343-F7B7D9C08873}"/>
              </a:ext>
            </a:extLst>
          </p:cNvPr>
          <p:cNvPicPr>
            <a:picLocks noChangeAspect="1"/>
          </p:cNvPicPr>
          <p:nvPr/>
        </p:nvPicPr>
        <p:blipFill>
          <a:blip r:embed="rId4"/>
          <a:stretch>
            <a:fillRect/>
          </a:stretch>
        </p:blipFill>
        <p:spPr>
          <a:xfrm>
            <a:off x="3762547" y="2264314"/>
            <a:ext cx="281053" cy="281053"/>
          </a:xfrm>
          <a:prstGeom prst="rect">
            <a:avLst/>
          </a:prstGeom>
        </p:spPr>
      </p:pic>
      <p:pic>
        <p:nvPicPr>
          <p:cNvPr id="20" name="Picture 19">
            <a:extLst>
              <a:ext uri="{FF2B5EF4-FFF2-40B4-BE49-F238E27FC236}">
                <a16:creationId xmlns:a16="http://schemas.microsoft.com/office/drawing/2014/main" id="{08C60117-2D2F-6A4A-DC21-4A60FD5A030E}"/>
              </a:ext>
            </a:extLst>
          </p:cNvPr>
          <p:cNvPicPr>
            <a:picLocks noChangeAspect="1"/>
          </p:cNvPicPr>
          <p:nvPr/>
        </p:nvPicPr>
        <p:blipFill>
          <a:blip r:embed="rId4"/>
          <a:stretch>
            <a:fillRect/>
          </a:stretch>
        </p:blipFill>
        <p:spPr>
          <a:xfrm>
            <a:off x="3596911" y="2482504"/>
            <a:ext cx="281053" cy="281053"/>
          </a:xfrm>
          <a:prstGeom prst="rect">
            <a:avLst/>
          </a:prstGeom>
        </p:spPr>
      </p:pic>
    </p:spTree>
    <p:extLst>
      <p:ext uri="{BB962C8B-B14F-4D97-AF65-F5344CB8AC3E}">
        <p14:creationId xmlns:p14="http://schemas.microsoft.com/office/powerpoint/2010/main" val="91619581"/>
      </p:ext>
    </p:extLst>
  </p:cSld>
  <p:clrMapOvr>
    <a:masterClrMapping/>
  </p:clrMapOvr>
  <p:transition spd="slow">
    <p:push/>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702C9-7EAA-672A-D484-E175B7FA3DF8}"/>
              </a:ext>
            </a:extLst>
          </p:cNvPr>
          <p:cNvSpPr>
            <a:spLocks noGrp="1"/>
          </p:cNvSpPr>
          <p:nvPr>
            <p:ph type="title"/>
          </p:nvPr>
        </p:nvSpPr>
        <p:spPr/>
        <p:txBody>
          <a:bodyPr>
            <a:normAutofit/>
          </a:bodyPr>
          <a:lstStyle/>
          <a:p>
            <a:r>
              <a:rPr lang="en-US" dirty="0"/>
              <a:t>OUR PROFESSIONS </a:t>
            </a:r>
            <a:br>
              <a:rPr lang="en-US" dirty="0"/>
            </a:br>
            <a:r>
              <a:rPr lang="en-US" sz="2400" b="0" dirty="0">
                <a:latin typeface="Barlow" pitchFamily="2" charset="77"/>
              </a:rPr>
              <a:t>Like departments in a business, professions determine the kind of work we do.</a:t>
            </a:r>
            <a:endParaRPr lang="en-US" b="0" dirty="0">
              <a:latin typeface="Barlow" pitchFamily="2" charset="77"/>
            </a:endParaRPr>
          </a:p>
        </p:txBody>
      </p:sp>
      <p:sp>
        <p:nvSpPr>
          <p:cNvPr id="3" name="Content Placeholder 2">
            <a:extLst>
              <a:ext uri="{FF2B5EF4-FFF2-40B4-BE49-F238E27FC236}">
                <a16:creationId xmlns:a16="http://schemas.microsoft.com/office/drawing/2014/main" id="{8113FC7E-7F16-1FDE-7FF3-99268D332DAB}"/>
              </a:ext>
            </a:extLst>
          </p:cNvPr>
          <p:cNvSpPr>
            <a:spLocks noGrp="1"/>
          </p:cNvSpPr>
          <p:nvPr>
            <p:ph sz="quarter" idx="10"/>
          </p:nvPr>
        </p:nvSpPr>
        <p:spPr/>
        <p:txBody>
          <a:bodyPr/>
          <a:lstStyle/>
          <a:p>
            <a:endParaRPr lang="en-GB"/>
          </a:p>
        </p:txBody>
      </p:sp>
      <p:pic>
        <p:nvPicPr>
          <p:cNvPr id="9" name="Picture 8" descr="A picture containing sky, outdoor, nature, sunset&#10;&#10;Description automatically generated">
            <a:extLst>
              <a:ext uri="{FF2B5EF4-FFF2-40B4-BE49-F238E27FC236}">
                <a16:creationId xmlns:a16="http://schemas.microsoft.com/office/drawing/2014/main" id="{23B05551-4B1D-51E2-2877-726A0691129F}"/>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t="31781" b="3572"/>
          <a:stretch/>
        </p:blipFill>
        <p:spPr>
          <a:xfrm>
            <a:off x="0" y="2260315"/>
            <a:ext cx="12192000" cy="4597685"/>
          </a:xfrm>
          <a:prstGeom prst="rect">
            <a:avLst/>
          </a:prstGeom>
        </p:spPr>
      </p:pic>
    </p:spTree>
    <p:extLst>
      <p:ext uri="{BB962C8B-B14F-4D97-AF65-F5344CB8AC3E}">
        <p14:creationId xmlns:p14="http://schemas.microsoft.com/office/powerpoint/2010/main" val="2140428670"/>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person, indoor, standing, computer&#10;&#10;Description automatically generated">
            <a:extLst>
              <a:ext uri="{FF2B5EF4-FFF2-40B4-BE49-F238E27FC236}">
                <a16:creationId xmlns:a16="http://schemas.microsoft.com/office/drawing/2014/main" id="{B2BD8085-179E-DB73-FF99-12950F4AD581}"/>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t="5111" r="513" b="36072"/>
          <a:stretch/>
        </p:blipFill>
        <p:spPr>
          <a:xfrm>
            <a:off x="1" y="0"/>
            <a:ext cx="7962472" cy="6858000"/>
          </a:xfrm>
          <a:prstGeom prst="rect">
            <a:avLst/>
          </a:prstGeom>
        </p:spPr>
      </p:pic>
      <p:sp>
        <p:nvSpPr>
          <p:cNvPr id="5" name="Rectangle 4">
            <a:extLst>
              <a:ext uri="{FF2B5EF4-FFF2-40B4-BE49-F238E27FC236}">
                <a16:creationId xmlns:a16="http://schemas.microsoft.com/office/drawing/2014/main" id="{62FDAE71-EF76-D158-BCD7-E6191D33206F}"/>
              </a:ext>
            </a:extLst>
          </p:cNvPr>
          <p:cNvSpPr/>
          <p:nvPr/>
        </p:nvSpPr>
        <p:spPr>
          <a:xfrm>
            <a:off x="7951808" y="0"/>
            <a:ext cx="4240192" cy="6858000"/>
          </a:xfrm>
          <a:prstGeom prst="rect">
            <a:avLst/>
          </a:prstGeom>
          <a:solidFill>
            <a:srgbClr val="0315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dirty="0">
                <a:solidFill>
                  <a:schemeClr val="bg1"/>
                </a:solidFill>
              </a:rPr>
              <a:t>ENGINEERING</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US" sz="1800" dirty="0">
                <a:solidFill>
                  <a:schemeClr val="bg1"/>
                </a:solidFill>
              </a:rPr>
              <a:t>Our team of engineers are specially trained to work with powerful mechanical systems and sophisticated technology – from warship engines to submarine sonar.</a:t>
            </a:r>
          </a:p>
        </p:txBody>
      </p:sp>
    </p:spTree>
    <p:extLst>
      <p:ext uri="{BB962C8B-B14F-4D97-AF65-F5344CB8AC3E}">
        <p14:creationId xmlns:p14="http://schemas.microsoft.com/office/powerpoint/2010/main" val="3473995814"/>
      </p:ext>
    </p:extLst>
  </p:cSld>
  <p:clrMapOvr>
    <a:masterClrMapping/>
  </p:clrMapOvr>
  <p:transition spd="slow">
    <p:push dir="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3153B"/>
        </a:solidFill>
        <a:effectLst/>
      </p:bgPr>
    </p:bg>
    <p:spTree>
      <p:nvGrpSpPr>
        <p:cNvPr id="1" name=""/>
        <p:cNvGrpSpPr/>
        <p:nvPr/>
      </p:nvGrpSpPr>
      <p:grpSpPr>
        <a:xfrm>
          <a:off x="0" y="0"/>
          <a:ext cx="0" cy="0"/>
          <a:chOff x="0" y="0"/>
          <a:chExt cx="0" cy="0"/>
        </a:xfrm>
      </p:grpSpPr>
      <p:pic>
        <p:nvPicPr>
          <p:cNvPr id="5" name="Picture 4" descr="A person in a uniform next to a jet&#10;&#10;Description automatically generated">
            <a:extLst>
              <a:ext uri="{FF2B5EF4-FFF2-40B4-BE49-F238E27FC236}">
                <a16:creationId xmlns:a16="http://schemas.microsoft.com/office/drawing/2014/main" id="{F908A2DB-0947-D9B6-D3C3-641D2DD99E4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 y="0"/>
            <a:ext cx="7953829" cy="6858000"/>
          </a:xfrm>
          <a:prstGeom prst="rect">
            <a:avLst/>
          </a:prstGeom>
        </p:spPr>
      </p:pic>
      <p:sp>
        <p:nvSpPr>
          <p:cNvPr id="4" name="Rectangle 3">
            <a:extLst>
              <a:ext uri="{FF2B5EF4-FFF2-40B4-BE49-F238E27FC236}">
                <a16:creationId xmlns:a16="http://schemas.microsoft.com/office/drawing/2014/main" id="{CBC4B267-46FD-122E-4A1C-246C7BCEC732}"/>
              </a:ext>
            </a:extLst>
          </p:cNvPr>
          <p:cNvSpPr/>
          <p:nvPr/>
        </p:nvSpPr>
        <p:spPr>
          <a:xfrm>
            <a:off x="7951808" y="0"/>
            <a:ext cx="4240192" cy="6858000"/>
          </a:xfrm>
          <a:prstGeom prst="rect">
            <a:avLst/>
          </a:prstGeom>
          <a:solidFill>
            <a:srgbClr val="0315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dirty="0">
                <a:solidFill>
                  <a:schemeClr val="bg1"/>
                </a:solidFill>
              </a:rPr>
              <a:t>AVIATION</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US" sz="1800" dirty="0">
                <a:solidFill>
                  <a:schemeClr val="bg1"/>
                </a:solidFill>
              </a:rPr>
              <a:t>We need a dedicated team of specialists to handle, maintain and fly our aircraft – from F-35 Lightning jets to Wildcat helicopters.</a:t>
            </a:r>
          </a:p>
        </p:txBody>
      </p:sp>
    </p:spTree>
    <p:extLst>
      <p:ext uri="{BB962C8B-B14F-4D97-AF65-F5344CB8AC3E}">
        <p14:creationId xmlns:p14="http://schemas.microsoft.com/office/powerpoint/2010/main" val="1694602715"/>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8FCBAD8-BBA0-0A4B-63A5-80D6BD86F416}"/>
              </a:ext>
            </a:extLst>
          </p:cNvPr>
          <p:cNvPicPr>
            <a:picLocks noChangeAspect="1"/>
          </p:cNvPicPr>
          <p:nvPr>
            <p:custDataLst>
              <p:tags r:id="rId1"/>
            </p:custDataLst>
          </p:nvPr>
        </p:nvPicPr>
        <p:blipFill rotWithShape="1">
          <a:blip r:embed="rId4" cstate="email">
            <a:lum/>
            <a:extLst>
              <a:ext uri="{28A0092B-C50C-407E-A947-70E740481C1C}">
                <a14:useLocalDpi xmlns:a14="http://schemas.microsoft.com/office/drawing/2010/main"/>
              </a:ext>
            </a:extLst>
          </a:blip>
          <a:srcRect l="2532" t="2439" b="16174"/>
          <a:stretch/>
        </p:blipFill>
        <p:spPr bwMode="white">
          <a:xfrm>
            <a:off x="0" y="-1"/>
            <a:ext cx="7962472" cy="6858001"/>
          </a:xfrm>
          <a:prstGeom prst="rect">
            <a:avLst/>
          </a:prstGeom>
          <a:ln>
            <a:headEnd type="none"/>
            <a:tailEnd type="none"/>
          </a:ln>
        </p:spPr>
      </p:pic>
      <p:sp>
        <p:nvSpPr>
          <p:cNvPr id="4" name="Rectangle 3">
            <a:extLst>
              <a:ext uri="{FF2B5EF4-FFF2-40B4-BE49-F238E27FC236}">
                <a16:creationId xmlns:a16="http://schemas.microsoft.com/office/drawing/2014/main" id="{D875E97C-05C7-8938-8619-DCAA14D50DF8}"/>
              </a:ext>
            </a:extLst>
          </p:cNvPr>
          <p:cNvSpPr/>
          <p:nvPr/>
        </p:nvSpPr>
        <p:spPr>
          <a:xfrm>
            <a:off x="7951808" y="0"/>
            <a:ext cx="4240192" cy="6858000"/>
          </a:xfrm>
          <a:prstGeom prst="rect">
            <a:avLst/>
          </a:prstGeom>
          <a:solidFill>
            <a:srgbClr val="0315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dirty="0">
                <a:solidFill>
                  <a:schemeClr val="bg1"/>
                </a:solidFill>
              </a:rPr>
              <a:t>LOGISTICS</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US" sz="1800" dirty="0">
                <a:solidFill>
                  <a:schemeClr val="bg1"/>
                </a:solidFill>
              </a:rPr>
              <a:t>The logistics team makes sure our personnel have everything they need to do their job – from food to fuel, hospitality to HR. </a:t>
            </a:r>
          </a:p>
        </p:txBody>
      </p:sp>
    </p:spTree>
    <p:extLst>
      <p:ext uri="{BB962C8B-B14F-4D97-AF65-F5344CB8AC3E}">
        <p14:creationId xmlns:p14="http://schemas.microsoft.com/office/powerpoint/2010/main" val="983711051"/>
      </p:ext>
    </p:extLst>
  </p:cSld>
  <p:clrMapOvr>
    <a:masterClrMapping/>
  </p:clrMapOvr>
  <p:transition spd="slow">
    <p:push di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people preparing food in a kitchen&#10;&#10;Description automatically generated">
            <a:extLst>
              <a:ext uri="{FF2B5EF4-FFF2-40B4-BE49-F238E27FC236}">
                <a16:creationId xmlns:a16="http://schemas.microsoft.com/office/drawing/2014/main" id="{B0DE08FC-5FEA-500A-7D7D-EC2A288FCC28}"/>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t="9947" b="21594"/>
          <a:stretch/>
        </p:blipFill>
        <p:spPr>
          <a:xfrm>
            <a:off x="1" y="1"/>
            <a:ext cx="7965730" cy="6858000"/>
          </a:xfrm>
          <a:prstGeom prst="rect">
            <a:avLst/>
          </a:prstGeom>
        </p:spPr>
      </p:pic>
      <p:sp>
        <p:nvSpPr>
          <p:cNvPr id="4" name="Rectangle 3">
            <a:extLst>
              <a:ext uri="{FF2B5EF4-FFF2-40B4-BE49-F238E27FC236}">
                <a16:creationId xmlns:a16="http://schemas.microsoft.com/office/drawing/2014/main" id="{E5359441-0644-E62E-F210-284687CE2E31}"/>
              </a:ext>
            </a:extLst>
          </p:cNvPr>
          <p:cNvSpPr/>
          <p:nvPr/>
        </p:nvSpPr>
        <p:spPr>
          <a:xfrm>
            <a:off x="7951808" y="0"/>
            <a:ext cx="4240192" cy="6858000"/>
          </a:xfrm>
          <a:prstGeom prst="rect">
            <a:avLst/>
          </a:prstGeom>
          <a:solidFill>
            <a:srgbClr val="0315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dirty="0">
                <a:solidFill>
                  <a:schemeClr val="bg1"/>
                </a:solidFill>
              </a:rPr>
              <a:t>MEDICAL</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US" sz="1800" dirty="0">
                <a:solidFill>
                  <a:schemeClr val="bg1"/>
                </a:solidFill>
              </a:rPr>
              <a:t>Our people are our biggest asset. It’s our medical team who keep them fit and well, providing care in hospitals, at sea and in the field.</a:t>
            </a:r>
          </a:p>
        </p:txBody>
      </p:sp>
    </p:spTree>
    <p:extLst>
      <p:ext uri="{BB962C8B-B14F-4D97-AF65-F5344CB8AC3E}">
        <p14:creationId xmlns:p14="http://schemas.microsoft.com/office/powerpoint/2010/main" val="3005256910"/>
      </p:ext>
    </p:extLst>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ext, indoor, person, ceiling&#10;&#10;Description automatically generated">
            <a:extLst>
              <a:ext uri="{FF2B5EF4-FFF2-40B4-BE49-F238E27FC236}">
                <a16:creationId xmlns:a16="http://schemas.microsoft.com/office/drawing/2014/main" id="{D47F25B7-ADC8-7661-50C7-EF8B16894781}"/>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t="14680" b="3979"/>
          <a:stretch/>
        </p:blipFill>
        <p:spPr>
          <a:xfrm>
            <a:off x="0" y="-1"/>
            <a:ext cx="7972746" cy="6858001"/>
          </a:xfrm>
          <a:prstGeom prst="rect">
            <a:avLst/>
          </a:prstGeom>
        </p:spPr>
      </p:pic>
      <p:sp>
        <p:nvSpPr>
          <p:cNvPr id="4" name="Rectangle 3">
            <a:extLst>
              <a:ext uri="{FF2B5EF4-FFF2-40B4-BE49-F238E27FC236}">
                <a16:creationId xmlns:a16="http://schemas.microsoft.com/office/drawing/2014/main" id="{58AE1433-EC99-AF3C-82F2-105C57F55EB1}"/>
              </a:ext>
            </a:extLst>
          </p:cNvPr>
          <p:cNvSpPr/>
          <p:nvPr/>
        </p:nvSpPr>
        <p:spPr>
          <a:xfrm>
            <a:off x="7951808" y="0"/>
            <a:ext cx="4240192" cy="6858000"/>
          </a:xfrm>
          <a:prstGeom prst="rect">
            <a:avLst/>
          </a:prstGeom>
          <a:solidFill>
            <a:srgbClr val="0315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dirty="0">
                <a:solidFill>
                  <a:schemeClr val="bg1"/>
                </a:solidFill>
              </a:rPr>
              <a:t>WARFARE</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US" sz="1800" dirty="0">
                <a:solidFill>
                  <a:schemeClr val="bg1"/>
                </a:solidFill>
              </a:rPr>
              <a:t>Each operation is carefully planned and executed thanks to a team of specialists who use the latest comms kit, radar and weaponry.</a:t>
            </a:r>
          </a:p>
        </p:txBody>
      </p:sp>
    </p:spTree>
    <p:extLst>
      <p:ext uri="{BB962C8B-B14F-4D97-AF65-F5344CB8AC3E}">
        <p14:creationId xmlns:p14="http://schemas.microsoft.com/office/powerpoint/2010/main" val="3082026168"/>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in a uniform holding a staff&#10;&#10;Description automatically generated">
            <a:extLst>
              <a:ext uri="{FF2B5EF4-FFF2-40B4-BE49-F238E27FC236}">
                <a16:creationId xmlns:a16="http://schemas.microsoft.com/office/drawing/2014/main" id="{373E3996-1E14-0622-7CF4-72709ED4180E}"/>
              </a:ext>
            </a:extLst>
          </p:cNvPr>
          <p:cNvPicPr>
            <a:picLocks noChangeAspect="1"/>
          </p:cNvPicPr>
          <p:nvPr/>
        </p:nvPicPr>
        <p:blipFill rotWithShape="1">
          <a:blip r:embed="rId3"/>
          <a:srcRect l="7302" r="30712"/>
          <a:stretch/>
        </p:blipFill>
        <p:spPr>
          <a:xfrm>
            <a:off x="1" y="0"/>
            <a:ext cx="7979594" cy="6858000"/>
          </a:xfrm>
          <a:prstGeom prst="rect">
            <a:avLst/>
          </a:prstGeom>
        </p:spPr>
      </p:pic>
      <p:sp>
        <p:nvSpPr>
          <p:cNvPr id="4" name="Rectangle 3">
            <a:extLst>
              <a:ext uri="{FF2B5EF4-FFF2-40B4-BE49-F238E27FC236}">
                <a16:creationId xmlns:a16="http://schemas.microsoft.com/office/drawing/2014/main" id="{57C981BD-CCB3-F129-5B61-2432F056CFBA}"/>
              </a:ext>
            </a:extLst>
          </p:cNvPr>
          <p:cNvSpPr/>
          <p:nvPr/>
        </p:nvSpPr>
        <p:spPr>
          <a:xfrm>
            <a:off x="7951808" y="0"/>
            <a:ext cx="4240192" cy="6858000"/>
          </a:xfrm>
          <a:prstGeom prst="rect">
            <a:avLst/>
          </a:prstGeom>
          <a:solidFill>
            <a:srgbClr val="0315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dirty="0">
                <a:solidFill>
                  <a:schemeClr val="bg1"/>
                </a:solidFill>
              </a:rPr>
              <a:t>ROYAL MARINES</a:t>
            </a:r>
            <a:br>
              <a:rPr lang="en-US" dirty="0">
                <a:solidFill>
                  <a:schemeClr val="bg1"/>
                </a:solidFill>
              </a:rPr>
            </a:br>
            <a:r>
              <a:rPr lang="en-US" dirty="0">
                <a:solidFill>
                  <a:schemeClr val="bg1"/>
                </a:solidFill>
              </a:rPr>
              <a:t>BAND SERVICE</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US" sz="1800" dirty="0">
                <a:solidFill>
                  <a:schemeClr val="bg1"/>
                </a:solidFill>
              </a:rPr>
              <a:t>We have one of the most respected military bands in the world, which plays at everything from intimate ceremonies to televised concerts.</a:t>
            </a:r>
          </a:p>
        </p:txBody>
      </p:sp>
    </p:spTree>
    <p:extLst>
      <p:ext uri="{BB962C8B-B14F-4D97-AF65-F5344CB8AC3E}">
        <p14:creationId xmlns:p14="http://schemas.microsoft.com/office/powerpoint/2010/main" val="184999942"/>
      </p:ext>
    </p:extLst>
  </p:cSld>
  <p:clrMapOvr>
    <a:masterClrMapping/>
  </p:clrMapOvr>
  <p:transition spd="slow">
    <p:push dir="u"/>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702C9-7EAA-672A-D484-E175B7FA3DF8}"/>
              </a:ext>
            </a:extLst>
          </p:cNvPr>
          <p:cNvSpPr>
            <a:spLocks noGrp="1"/>
          </p:cNvSpPr>
          <p:nvPr>
            <p:ph type="title"/>
          </p:nvPr>
        </p:nvSpPr>
        <p:spPr/>
        <p:txBody>
          <a:bodyPr>
            <a:normAutofit/>
          </a:bodyPr>
          <a:lstStyle/>
          <a:p>
            <a:r>
              <a:rPr lang="en-US" dirty="0"/>
              <a:t>OUR PEOPLE</a:t>
            </a:r>
            <a:br>
              <a:rPr lang="en-US" dirty="0"/>
            </a:br>
            <a:r>
              <a:rPr lang="en-US" sz="2400" b="0" dirty="0">
                <a:latin typeface="Barlow" pitchFamily="2" charset="77"/>
              </a:rPr>
              <a:t>The Royal Navy’s greatest asset!</a:t>
            </a:r>
            <a:endParaRPr lang="en-US" b="0" dirty="0">
              <a:latin typeface="Barlow" pitchFamily="2" charset="77"/>
            </a:endParaRPr>
          </a:p>
        </p:txBody>
      </p:sp>
      <p:sp>
        <p:nvSpPr>
          <p:cNvPr id="5" name="Content Placeholder 4">
            <a:extLst>
              <a:ext uri="{FF2B5EF4-FFF2-40B4-BE49-F238E27FC236}">
                <a16:creationId xmlns:a16="http://schemas.microsoft.com/office/drawing/2014/main" id="{E87FCEFE-DCFE-90D5-6BC9-480A0D4F4DB7}"/>
              </a:ext>
            </a:extLst>
          </p:cNvPr>
          <p:cNvSpPr>
            <a:spLocks noGrp="1"/>
          </p:cNvSpPr>
          <p:nvPr>
            <p:ph sz="quarter" idx="10"/>
          </p:nvPr>
        </p:nvSpPr>
        <p:spPr/>
        <p:txBody>
          <a:bodyPr/>
          <a:lstStyle/>
          <a:p>
            <a:endParaRPr lang="en-GB"/>
          </a:p>
        </p:txBody>
      </p:sp>
      <p:pic>
        <p:nvPicPr>
          <p:cNvPr id="3" name="2.People" descr="2.People">
            <a:hlinkClick r:id="" action="ppaction://media"/>
            <a:extLst>
              <a:ext uri="{FF2B5EF4-FFF2-40B4-BE49-F238E27FC236}">
                <a16:creationId xmlns:a16="http://schemas.microsoft.com/office/drawing/2014/main" id="{4750C043-DFB8-9F1E-832D-878690307AA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586" t="8666" b="24740"/>
          <a:stretch/>
        </p:blipFill>
        <p:spPr>
          <a:xfrm>
            <a:off x="0" y="2259298"/>
            <a:ext cx="12204700" cy="4598701"/>
          </a:xfrm>
          <a:prstGeom prst="rect">
            <a:avLst/>
          </a:prstGeom>
        </p:spPr>
      </p:pic>
    </p:spTree>
    <p:extLst>
      <p:ext uri="{BB962C8B-B14F-4D97-AF65-F5344CB8AC3E}">
        <p14:creationId xmlns:p14="http://schemas.microsoft.com/office/powerpoint/2010/main" val="396779112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12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repeatCount="indefinite" fill="hold" display="0">
                  <p:stCondLst>
                    <p:cond delay="indefinite"/>
                  </p:stCondLst>
                </p:cTn>
                <p:tgtEl>
                  <p:spTgt spid="3"/>
                </p:tgtEl>
              </p:cMediaNode>
            </p:vide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standing in front of a boat&#10;&#10;Description automatically generated with low confidence">
            <a:extLst>
              <a:ext uri="{FF2B5EF4-FFF2-40B4-BE49-F238E27FC236}">
                <a16:creationId xmlns:a16="http://schemas.microsoft.com/office/drawing/2014/main" id="{8EF6B947-B5AE-707F-D4A3-C753104EA112}"/>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47946" y="-105655"/>
            <a:ext cx="12287892" cy="7069309"/>
          </a:xfrm>
          <a:prstGeom prst="rect">
            <a:avLst/>
          </a:prstGeom>
        </p:spPr>
      </p:pic>
      <p:sp>
        <p:nvSpPr>
          <p:cNvPr id="8" name="Title 1">
            <a:extLst>
              <a:ext uri="{FF2B5EF4-FFF2-40B4-BE49-F238E27FC236}">
                <a16:creationId xmlns:a16="http://schemas.microsoft.com/office/drawing/2014/main" id="{13D1742C-2D18-F471-AE73-2A915C4E0D08}"/>
              </a:ext>
            </a:extLst>
          </p:cNvPr>
          <p:cNvSpPr txBox="1">
            <a:spLocks/>
          </p:cNvSpPr>
          <p:nvPr/>
        </p:nvSpPr>
        <p:spPr>
          <a:xfrm>
            <a:off x="271003" y="0"/>
            <a:ext cx="11649995" cy="3154166"/>
          </a:xfrm>
          <a:prstGeom prst="rect">
            <a:avLst/>
          </a:prstGeom>
        </p:spPr>
        <p:txBody>
          <a:bodyPr vert="horz" lIns="180000" tIns="45720" rIns="180000" bIns="45720" rtlCol="0" anchor="ctr">
            <a:normAutofit/>
          </a:bodyPr>
          <a:lstStyle>
            <a:lvl1pPr algn="l" defTabSz="914377" rtl="0" eaLnBrk="1" latinLnBrk="0" hangingPunct="1">
              <a:lnSpc>
                <a:spcPct val="90000"/>
              </a:lnSpc>
              <a:spcBef>
                <a:spcPct val="0"/>
              </a:spcBef>
              <a:buNone/>
              <a:defRPr sz="4000" b="1" i="0" kern="1200">
                <a:solidFill>
                  <a:schemeClr val="bg1"/>
                </a:solidFill>
                <a:latin typeface="Barlow Black" pitchFamily="2" charset="77"/>
                <a:ea typeface="+mj-ea"/>
                <a:cs typeface="+mj-cs"/>
              </a:defRPr>
            </a:lvl1pPr>
          </a:lstStyle>
          <a:p>
            <a:r>
              <a:rPr lang="en-US" dirty="0"/>
              <a:t>WOMEN IN</a:t>
            </a:r>
          </a:p>
          <a:p>
            <a:r>
              <a:rPr lang="en-US" dirty="0"/>
              <a:t>THE ROYAL NAVY</a:t>
            </a:r>
          </a:p>
        </p:txBody>
      </p:sp>
      <p:sp>
        <p:nvSpPr>
          <p:cNvPr id="2" name="Rectangle 1">
            <a:extLst>
              <a:ext uri="{FF2B5EF4-FFF2-40B4-BE49-F238E27FC236}">
                <a16:creationId xmlns:a16="http://schemas.microsoft.com/office/drawing/2014/main" id="{FE07BFA9-1800-A14B-7C62-34AB7ABC00C1}"/>
              </a:ext>
            </a:extLst>
          </p:cNvPr>
          <p:cNvSpPr/>
          <p:nvPr/>
        </p:nvSpPr>
        <p:spPr>
          <a:xfrm>
            <a:off x="11070770" y="-105655"/>
            <a:ext cx="1169176" cy="7069309"/>
          </a:xfrm>
          <a:prstGeom prst="rect">
            <a:avLst/>
          </a:prstGeom>
          <a:solidFill>
            <a:srgbClr val="7BC9CE"/>
          </a:solidFill>
          <a:ln>
            <a:solidFill>
              <a:srgbClr val="7BC9C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76772273"/>
      </p:ext>
    </p:extLst>
  </p:cSld>
  <p:clrMapOvr>
    <a:masterClrMapping/>
  </p:clrMapOvr>
  <p:transition spd="slow">
    <p:push/>
  </p:transition>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60sec-edit-64-2022-05-24-1745-1">
            <a:hlinkClick r:id="" action="ppaction://media"/>
            <a:extLst>
              <a:ext uri="{FF2B5EF4-FFF2-40B4-BE49-F238E27FC236}">
                <a16:creationId xmlns:a16="http://schemas.microsoft.com/office/drawing/2014/main" id="{5D97927E-BDFB-1DA3-DE58-96EA79B7E10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732736113"/>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07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person&#10;&#10;Description automatically generated">
            <a:extLst>
              <a:ext uri="{FF2B5EF4-FFF2-40B4-BE49-F238E27FC236}">
                <a16:creationId xmlns:a16="http://schemas.microsoft.com/office/drawing/2014/main" id="{1AE7C7A6-57C1-B4B4-F569-D3960C6B723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0"/>
            <a:ext cx="7980559" cy="6858000"/>
          </a:xfrm>
          <a:prstGeom prst="rect">
            <a:avLst/>
          </a:prstGeom>
        </p:spPr>
      </p:pic>
      <p:sp>
        <p:nvSpPr>
          <p:cNvPr id="4" name="Rectangle 3">
            <a:extLst>
              <a:ext uri="{FF2B5EF4-FFF2-40B4-BE49-F238E27FC236}">
                <a16:creationId xmlns:a16="http://schemas.microsoft.com/office/drawing/2014/main" id="{0C1A8E4C-9EB5-D310-D9C8-AEE479E9FD70}"/>
              </a:ext>
            </a:extLst>
          </p:cNvPr>
          <p:cNvSpPr/>
          <p:nvPr/>
        </p:nvSpPr>
        <p:spPr>
          <a:xfrm>
            <a:off x="7951808" y="0"/>
            <a:ext cx="4240192" cy="6858000"/>
          </a:xfrm>
          <a:prstGeom prst="rect">
            <a:avLst/>
          </a:prstGeom>
          <a:solidFill>
            <a:srgbClr val="7BC9CE"/>
          </a:solidFill>
          <a:ln>
            <a:solidFill>
              <a:srgbClr val="7BC9C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dirty="0">
                <a:solidFill>
                  <a:srgbClr val="03153B"/>
                </a:solidFill>
              </a:rPr>
              <a:t>WOMAN IN</a:t>
            </a:r>
            <a:br>
              <a:rPr lang="en-US" dirty="0">
                <a:solidFill>
                  <a:srgbClr val="03153B"/>
                </a:solidFill>
              </a:rPr>
            </a:br>
            <a:r>
              <a:rPr lang="en-US" dirty="0">
                <a:solidFill>
                  <a:srgbClr val="03153B"/>
                </a:solidFill>
              </a:rPr>
              <a:t>THE ROYAL NAVY</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marL="285750" indent="-285750">
              <a:lnSpc>
                <a:spcPct val="150000"/>
              </a:lnSpc>
              <a:buFont typeface="Arial" panose="020B0604020202020204" pitchFamily="34" charset="0"/>
              <a:buChar char="•"/>
            </a:pPr>
            <a:r>
              <a:rPr lang="en-US" sz="1800" dirty="0">
                <a:solidFill>
                  <a:srgbClr val="03153B"/>
                </a:solidFill>
              </a:rPr>
              <a:t>All Services &amp; Branches of the Royal Navy are open to women.</a:t>
            </a:r>
          </a:p>
          <a:p>
            <a:pPr marL="285750" indent="-285750">
              <a:lnSpc>
                <a:spcPct val="150000"/>
              </a:lnSpc>
              <a:buFont typeface="Arial" panose="020B0604020202020204" pitchFamily="34" charset="0"/>
              <a:buChar char="•"/>
            </a:pPr>
            <a:r>
              <a:rPr lang="en-US" sz="1800" dirty="0">
                <a:solidFill>
                  <a:srgbClr val="03153B"/>
                </a:solidFill>
              </a:rPr>
              <a:t>The Royal Navy are currently looking to recruit more women into its ranks. </a:t>
            </a:r>
          </a:p>
        </p:txBody>
      </p:sp>
      <p:sp>
        <p:nvSpPr>
          <p:cNvPr id="11" name="Rectangle 10">
            <a:extLst>
              <a:ext uri="{FF2B5EF4-FFF2-40B4-BE49-F238E27FC236}">
                <a16:creationId xmlns:a16="http://schemas.microsoft.com/office/drawing/2014/main" id="{A76BC476-276D-7217-DB8C-2E381CD335A1}"/>
              </a:ext>
            </a:extLst>
          </p:cNvPr>
          <p:cNvSpPr/>
          <p:nvPr/>
        </p:nvSpPr>
        <p:spPr>
          <a:xfrm>
            <a:off x="5144702" y="3031958"/>
            <a:ext cx="447576" cy="158817"/>
          </a:xfrm>
          <a:prstGeom prst="rect">
            <a:avLst/>
          </a:prstGeom>
          <a:solidFill>
            <a:srgbClr val="0F0C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02407116"/>
      </p:ext>
    </p:extLst>
  </p:cSld>
  <p:clrMapOvr>
    <a:masterClrMapping/>
  </p:clrMapOvr>
  <p:transition spd="slow">
    <p:push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in a uniform&#10;&#10;Description automatically generated with medium confidence">
            <a:extLst>
              <a:ext uri="{FF2B5EF4-FFF2-40B4-BE49-F238E27FC236}">
                <a16:creationId xmlns:a16="http://schemas.microsoft.com/office/drawing/2014/main" id="{D9992FA4-75E8-4362-F466-F037EF36C437}"/>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t="2026" b="6795"/>
          <a:stretch/>
        </p:blipFill>
        <p:spPr>
          <a:xfrm>
            <a:off x="0" y="0"/>
            <a:ext cx="12192000" cy="6858000"/>
          </a:xfrm>
          <a:prstGeom prst="rect">
            <a:avLst/>
          </a:prstGeom>
        </p:spPr>
      </p:pic>
      <p:sp>
        <p:nvSpPr>
          <p:cNvPr id="8" name="Title 1">
            <a:extLst>
              <a:ext uri="{FF2B5EF4-FFF2-40B4-BE49-F238E27FC236}">
                <a16:creationId xmlns:a16="http://schemas.microsoft.com/office/drawing/2014/main" id="{13D1742C-2D18-F471-AE73-2A915C4E0D08}"/>
              </a:ext>
            </a:extLst>
          </p:cNvPr>
          <p:cNvSpPr txBox="1">
            <a:spLocks/>
          </p:cNvSpPr>
          <p:nvPr/>
        </p:nvSpPr>
        <p:spPr>
          <a:xfrm>
            <a:off x="271003" y="0"/>
            <a:ext cx="11649995" cy="3154166"/>
          </a:xfrm>
          <a:prstGeom prst="rect">
            <a:avLst/>
          </a:prstGeom>
        </p:spPr>
        <p:txBody>
          <a:bodyPr vert="horz" lIns="180000" tIns="45720" rIns="180000" bIns="45720" rtlCol="0" anchor="ctr">
            <a:normAutofit/>
          </a:bodyPr>
          <a:lstStyle>
            <a:lvl1pPr algn="l" defTabSz="914377" rtl="0" eaLnBrk="1" latinLnBrk="0" hangingPunct="1">
              <a:lnSpc>
                <a:spcPct val="90000"/>
              </a:lnSpc>
              <a:spcBef>
                <a:spcPct val="0"/>
              </a:spcBef>
              <a:buNone/>
              <a:defRPr sz="4000" b="1" i="0" kern="1200">
                <a:solidFill>
                  <a:schemeClr val="bg1"/>
                </a:solidFill>
                <a:latin typeface="Barlow Black" pitchFamily="2" charset="77"/>
                <a:ea typeface="+mj-ea"/>
                <a:cs typeface="+mj-cs"/>
              </a:defRPr>
            </a:lvl1pPr>
          </a:lstStyle>
          <a:p>
            <a:r>
              <a:rPr lang="en-US" dirty="0"/>
              <a:t>A DIVERSE</a:t>
            </a:r>
          </a:p>
          <a:p>
            <a:r>
              <a:rPr lang="en-US" dirty="0"/>
              <a:t>ROYAL NAVY</a:t>
            </a:r>
          </a:p>
        </p:txBody>
      </p:sp>
      <p:sp>
        <p:nvSpPr>
          <p:cNvPr id="3" name="Rectangle 2">
            <a:extLst>
              <a:ext uri="{FF2B5EF4-FFF2-40B4-BE49-F238E27FC236}">
                <a16:creationId xmlns:a16="http://schemas.microsoft.com/office/drawing/2014/main" id="{32E6E8ED-FF13-7EA1-8454-7F08FC5F5741}"/>
              </a:ext>
            </a:extLst>
          </p:cNvPr>
          <p:cNvSpPr/>
          <p:nvPr/>
        </p:nvSpPr>
        <p:spPr>
          <a:xfrm>
            <a:off x="11070770" y="-105655"/>
            <a:ext cx="1169176" cy="7069309"/>
          </a:xfrm>
          <a:prstGeom prst="rect">
            <a:avLst/>
          </a:prstGeom>
          <a:solidFill>
            <a:srgbClr val="7BC9CE"/>
          </a:solidFill>
          <a:ln>
            <a:solidFill>
              <a:srgbClr val="7BC9C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58387758"/>
      </p:ext>
    </p:extLst>
  </p:cSld>
  <p:clrMapOvr>
    <a:masterClrMapping/>
  </p:clrMapOvr>
  <p:transition spd="slow">
    <p:push/>
  </p:transition>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QE COMMONEALTH fin">
            <a:hlinkClick r:id="" action="ppaction://media"/>
            <a:extLst>
              <a:ext uri="{FF2B5EF4-FFF2-40B4-BE49-F238E27FC236}">
                <a16:creationId xmlns:a16="http://schemas.microsoft.com/office/drawing/2014/main" id="{D5F6299E-E716-C623-30BC-6ECC7156B80C}"/>
              </a:ext>
            </a:extLst>
          </p:cNvPr>
          <p:cNvPicPr>
            <a:picLocks noChangeAspect="1"/>
          </p:cNvPicPr>
          <p:nvPr>
            <a:videoFile r:link="rId2"/>
            <p:extLst>
              <p:ext uri="{DAA4B4D4-6D71-4841-9C94-3DE7FCFB9230}">
                <p14:media xmlns:p14="http://schemas.microsoft.com/office/powerpoint/2010/main" r:embed="rId1">
                  <p14:fade out="1000"/>
                </p14:media>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179308804"/>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08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person, outdoor, sky, person&#10;&#10;Description automatically generated">
            <a:extLst>
              <a:ext uri="{FF2B5EF4-FFF2-40B4-BE49-F238E27FC236}">
                <a16:creationId xmlns:a16="http://schemas.microsoft.com/office/drawing/2014/main" id="{51DE10EB-918A-D4A4-6C7E-1F2849E9BE1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1"/>
            <a:ext cx="7986532" cy="6877936"/>
          </a:xfrm>
          <a:prstGeom prst="rect">
            <a:avLst/>
          </a:prstGeom>
        </p:spPr>
      </p:pic>
      <p:sp>
        <p:nvSpPr>
          <p:cNvPr id="5" name="Rectangle 4">
            <a:extLst>
              <a:ext uri="{FF2B5EF4-FFF2-40B4-BE49-F238E27FC236}">
                <a16:creationId xmlns:a16="http://schemas.microsoft.com/office/drawing/2014/main" id="{C60F36A9-CA79-A92D-B36D-5C470993AAF7}"/>
              </a:ext>
            </a:extLst>
          </p:cNvPr>
          <p:cNvSpPr/>
          <p:nvPr/>
        </p:nvSpPr>
        <p:spPr>
          <a:xfrm>
            <a:off x="7951808" y="0"/>
            <a:ext cx="4240192" cy="6858000"/>
          </a:xfrm>
          <a:prstGeom prst="rect">
            <a:avLst/>
          </a:prstGeom>
          <a:solidFill>
            <a:srgbClr val="7BC9CE"/>
          </a:solidFill>
          <a:ln>
            <a:solidFill>
              <a:srgbClr val="7BC9C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dirty="0">
                <a:solidFill>
                  <a:srgbClr val="03153B"/>
                </a:solidFill>
              </a:rPr>
              <a:t>DIVERSITY &amp; INCLUSION</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marL="285750" indent="-285750">
              <a:lnSpc>
                <a:spcPct val="150000"/>
              </a:lnSpc>
              <a:buFont typeface="Arial" panose="020B0604020202020204" pitchFamily="34" charset="0"/>
              <a:buChar char="•"/>
            </a:pPr>
            <a:r>
              <a:rPr lang="en-US" sz="1800" b="1" dirty="0">
                <a:solidFill>
                  <a:srgbClr val="03153B"/>
                </a:solidFill>
              </a:rPr>
              <a:t>DIVERSITY</a:t>
            </a:r>
            <a:r>
              <a:rPr lang="en-US" sz="1800" dirty="0">
                <a:solidFill>
                  <a:srgbClr val="03153B"/>
                </a:solidFill>
              </a:rPr>
              <a:t> – Promoting differences in our backgrounds and experience</a:t>
            </a:r>
          </a:p>
          <a:p>
            <a:pPr marL="285750" indent="-285750">
              <a:lnSpc>
                <a:spcPct val="150000"/>
              </a:lnSpc>
              <a:buFont typeface="Arial" panose="020B0604020202020204" pitchFamily="34" charset="0"/>
              <a:buChar char="•"/>
            </a:pPr>
            <a:r>
              <a:rPr lang="en-US" sz="1800" b="1" dirty="0">
                <a:solidFill>
                  <a:srgbClr val="03153B"/>
                </a:solidFill>
              </a:rPr>
              <a:t>INCLUSION</a:t>
            </a:r>
            <a:r>
              <a:rPr lang="en-US" sz="1800" dirty="0">
                <a:solidFill>
                  <a:srgbClr val="03153B"/>
                </a:solidFill>
              </a:rPr>
              <a:t> – Everyone feels valued, encouraging creativity</a:t>
            </a:r>
          </a:p>
          <a:p>
            <a:pPr marL="285750" indent="-285750">
              <a:lnSpc>
                <a:spcPct val="150000"/>
              </a:lnSpc>
              <a:buFont typeface="Arial" panose="020B0604020202020204" pitchFamily="34" charset="0"/>
              <a:buChar char="•"/>
            </a:pPr>
            <a:r>
              <a:rPr lang="en-US" sz="1800" b="1" dirty="0">
                <a:solidFill>
                  <a:srgbClr val="03153B"/>
                </a:solidFill>
              </a:rPr>
              <a:t>EQUALITY</a:t>
            </a:r>
            <a:r>
              <a:rPr lang="en-US" sz="1800" dirty="0">
                <a:solidFill>
                  <a:srgbClr val="03153B"/>
                </a:solidFill>
              </a:rPr>
              <a:t> – Empowerment to all</a:t>
            </a:r>
          </a:p>
          <a:p>
            <a:pPr marL="285750" indent="-285750">
              <a:lnSpc>
                <a:spcPct val="150000"/>
              </a:lnSpc>
              <a:buFont typeface="Arial" panose="020B0604020202020204" pitchFamily="34" charset="0"/>
              <a:buChar char="•"/>
            </a:pPr>
            <a:r>
              <a:rPr lang="en-US" sz="1800" b="1" dirty="0">
                <a:solidFill>
                  <a:srgbClr val="03153B"/>
                </a:solidFill>
              </a:rPr>
              <a:t>LGBT+ </a:t>
            </a:r>
            <a:r>
              <a:rPr lang="en-US" sz="1800" dirty="0">
                <a:solidFill>
                  <a:srgbClr val="03153B"/>
                </a:solidFill>
              </a:rPr>
              <a:t>– People are treated with dignity and respect</a:t>
            </a:r>
          </a:p>
        </p:txBody>
      </p:sp>
    </p:spTree>
    <p:extLst>
      <p:ext uri="{BB962C8B-B14F-4D97-AF65-F5344CB8AC3E}">
        <p14:creationId xmlns:p14="http://schemas.microsoft.com/office/powerpoint/2010/main" val="1167106289"/>
      </p:ext>
    </p:extLst>
  </p:cSld>
  <p:clrMapOvr>
    <a:masterClrMapping/>
  </p:clrMapOvr>
  <p:transition spd="slow">
    <p:push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wearing a hat&#10;&#10;Description automatically generated with medium confidence">
            <a:extLst>
              <a:ext uri="{FF2B5EF4-FFF2-40B4-BE49-F238E27FC236}">
                <a16:creationId xmlns:a16="http://schemas.microsoft.com/office/drawing/2014/main" id="{76717617-C3F7-9D4F-85B0-ABBF72404DD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 y="0"/>
            <a:ext cx="12192000" cy="6885248"/>
          </a:xfrm>
          <a:prstGeom prst="rect">
            <a:avLst/>
          </a:prstGeom>
        </p:spPr>
      </p:pic>
      <p:sp>
        <p:nvSpPr>
          <p:cNvPr id="8" name="Title 1">
            <a:extLst>
              <a:ext uri="{FF2B5EF4-FFF2-40B4-BE49-F238E27FC236}">
                <a16:creationId xmlns:a16="http://schemas.microsoft.com/office/drawing/2014/main" id="{13D1742C-2D18-F471-AE73-2A915C4E0D08}"/>
              </a:ext>
            </a:extLst>
          </p:cNvPr>
          <p:cNvSpPr txBox="1">
            <a:spLocks/>
          </p:cNvSpPr>
          <p:nvPr/>
        </p:nvSpPr>
        <p:spPr>
          <a:xfrm>
            <a:off x="271003" y="0"/>
            <a:ext cx="11649995" cy="3154166"/>
          </a:xfrm>
          <a:prstGeom prst="rect">
            <a:avLst/>
          </a:prstGeom>
        </p:spPr>
        <p:txBody>
          <a:bodyPr vert="horz" lIns="180000" tIns="45720" rIns="180000" bIns="45720" rtlCol="0" anchor="ctr">
            <a:normAutofit/>
          </a:bodyPr>
          <a:lstStyle>
            <a:lvl1pPr algn="l" defTabSz="914377" rtl="0" eaLnBrk="1" latinLnBrk="0" hangingPunct="1">
              <a:lnSpc>
                <a:spcPct val="90000"/>
              </a:lnSpc>
              <a:spcBef>
                <a:spcPct val="0"/>
              </a:spcBef>
              <a:buNone/>
              <a:defRPr sz="4000" b="1" i="0" kern="1200">
                <a:solidFill>
                  <a:schemeClr val="bg1"/>
                </a:solidFill>
                <a:latin typeface="Barlow Black" pitchFamily="2" charset="77"/>
                <a:ea typeface="+mj-ea"/>
                <a:cs typeface="+mj-cs"/>
              </a:defRPr>
            </a:lvl1pPr>
          </a:lstStyle>
          <a:p>
            <a:r>
              <a:rPr lang="en-US" dirty="0"/>
              <a:t>A DIVERSE</a:t>
            </a:r>
          </a:p>
          <a:p>
            <a:r>
              <a:rPr lang="en-US" dirty="0"/>
              <a:t>ROYAL NAVY</a:t>
            </a:r>
          </a:p>
        </p:txBody>
      </p:sp>
      <p:sp>
        <p:nvSpPr>
          <p:cNvPr id="2" name="Rectangle 1">
            <a:extLst>
              <a:ext uri="{FF2B5EF4-FFF2-40B4-BE49-F238E27FC236}">
                <a16:creationId xmlns:a16="http://schemas.microsoft.com/office/drawing/2014/main" id="{E252832B-F3C2-5970-F13B-19B0E067397D}"/>
              </a:ext>
            </a:extLst>
          </p:cNvPr>
          <p:cNvSpPr/>
          <p:nvPr/>
        </p:nvSpPr>
        <p:spPr>
          <a:xfrm>
            <a:off x="11070770" y="-105655"/>
            <a:ext cx="1169176" cy="7069309"/>
          </a:xfrm>
          <a:prstGeom prst="rect">
            <a:avLst/>
          </a:prstGeom>
          <a:solidFill>
            <a:srgbClr val="7BC9CE"/>
          </a:solidFill>
          <a:ln>
            <a:solidFill>
              <a:srgbClr val="7BC9C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05350783"/>
      </p:ext>
    </p:extLst>
  </p:cSld>
  <p:clrMapOvr>
    <a:masterClrMapping/>
  </p:clrMapOvr>
  <p:transition spd="slow">
    <p:push/>
  </p:transition>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20210922-raj-s-story-60sec-cut-9">
            <a:hlinkClick r:id="" action="ppaction://media"/>
            <a:extLst>
              <a:ext uri="{FF2B5EF4-FFF2-40B4-BE49-F238E27FC236}">
                <a16:creationId xmlns:a16="http://schemas.microsoft.com/office/drawing/2014/main" id="{B0EDD07B-6F91-B82C-D877-275DAFCF20E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542429943"/>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05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fill="hold" display="0">
                  <p:stCondLst>
                    <p:cond delay="indefinite"/>
                  </p:stCondLst>
                </p:cTn>
                <p:tgtEl>
                  <p:spTgt spid="3"/>
                </p:tgtEl>
              </p:cMediaNode>
            </p:vide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702C9-7EAA-672A-D484-E175B7FA3DF8}"/>
              </a:ext>
            </a:extLst>
          </p:cNvPr>
          <p:cNvSpPr>
            <a:spLocks noGrp="1"/>
          </p:cNvSpPr>
          <p:nvPr>
            <p:ph type="title"/>
          </p:nvPr>
        </p:nvSpPr>
        <p:spPr/>
        <p:txBody>
          <a:bodyPr>
            <a:normAutofit/>
          </a:bodyPr>
          <a:lstStyle/>
          <a:p>
            <a:r>
              <a:rPr lang="en-US" dirty="0"/>
              <a:t>OUR CORE VALUES</a:t>
            </a:r>
            <a:br>
              <a:rPr lang="en-US" dirty="0"/>
            </a:br>
            <a:r>
              <a:rPr lang="en-US" sz="2400" b="0" dirty="0">
                <a:latin typeface="Barlow" pitchFamily="2" charset="77"/>
              </a:rPr>
              <a:t>What we stand for and how we conduct ourselves</a:t>
            </a:r>
            <a:endParaRPr lang="en-US" b="0" dirty="0">
              <a:latin typeface="Barlow" pitchFamily="2" charset="77"/>
            </a:endParaRPr>
          </a:p>
        </p:txBody>
      </p:sp>
      <p:sp>
        <p:nvSpPr>
          <p:cNvPr id="3" name="Content Placeholder 2">
            <a:extLst>
              <a:ext uri="{FF2B5EF4-FFF2-40B4-BE49-F238E27FC236}">
                <a16:creationId xmlns:a16="http://schemas.microsoft.com/office/drawing/2014/main" id="{AB47B2BF-3E20-BA21-FF41-91108949E4B7}"/>
              </a:ext>
            </a:extLst>
          </p:cNvPr>
          <p:cNvSpPr>
            <a:spLocks noGrp="1"/>
          </p:cNvSpPr>
          <p:nvPr>
            <p:ph sz="quarter" idx="10"/>
          </p:nvPr>
        </p:nvSpPr>
        <p:spPr/>
        <p:txBody>
          <a:bodyPr/>
          <a:lstStyle/>
          <a:p>
            <a:endParaRPr lang="en-GB"/>
          </a:p>
        </p:txBody>
      </p:sp>
      <p:pic>
        <p:nvPicPr>
          <p:cNvPr id="5" name="Picture 4" descr="A picture containing person, wearing, helmet, dressed&#10;&#10;Description automatically generated">
            <a:extLst>
              <a:ext uri="{FF2B5EF4-FFF2-40B4-BE49-F238E27FC236}">
                <a16:creationId xmlns:a16="http://schemas.microsoft.com/office/drawing/2014/main" id="{249C0757-7BA9-8F56-2B02-00FC196006CA}"/>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0" y="2280213"/>
            <a:ext cx="12192000" cy="4577788"/>
          </a:xfrm>
          <a:prstGeom prst="rect">
            <a:avLst/>
          </a:prstGeom>
        </p:spPr>
      </p:pic>
    </p:spTree>
    <p:extLst>
      <p:ext uri="{BB962C8B-B14F-4D97-AF65-F5344CB8AC3E}">
        <p14:creationId xmlns:p14="http://schemas.microsoft.com/office/powerpoint/2010/main" val="3317604144"/>
      </p:ext>
    </p:extLst>
  </p:cSld>
  <p:clrMapOvr>
    <a:masterClrMapping/>
  </p:clrMapOvr>
  <p:transition spd="slow">
    <p:push dir="u"/>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outdoor, person&#10;&#10;Description automatically generated">
            <a:extLst>
              <a:ext uri="{FF2B5EF4-FFF2-40B4-BE49-F238E27FC236}">
                <a16:creationId xmlns:a16="http://schemas.microsoft.com/office/drawing/2014/main" id="{D2B39425-3F5C-D601-C3CA-D08704E512FF}"/>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1" y="-1"/>
            <a:ext cx="7974956" cy="6858001"/>
          </a:xfrm>
          <a:prstGeom prst="rect">
            <a:avLst/>
          </a:prstGeom>
        </p:spPr>
      </p:pic>
      <p:sp>
        <p:nvSpPr>
          <p:cNvPr id="4" name="Rectangle 3">
            <a:extLst>
              <a:ext uri="{FF2B5EF4-FFF2-40B4-BE49-F238E27FC236}">
                <a16:creationId xmlns:a16="http://schemas.microsoft.com/office/drawing/2014/main" id="{86F92855-247D-CC64-8B45-B89324896B0A}"/>
              </a:ext>
            </a:extLst>
          </p:cNvPr>
          <p:cNvSpPr/>
          <p:nvPr/>
        </p:nvSpPr>
        <p:spPr>
          <a:xfrm>
            <a:off x="7951808" y="0"/>
            <a:ext cx="4240192" cy="6858000"/>
          </a:xfrm>
          <a:prstGeom prst="rect">
            <a:avLst/>
          </a:prstGeom>
          <a:solidFill>
            <a:srgbClr val="7BC9CE"/>
          </a:solidFill>
          <a:ln>
            <a:solidFill>
              <a:srgbClr val="7BC9C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dirty="0">
                <a:solidFill>
                  <a:srgbClr val="03153B"/>
                </a:solidFill>
              </a:rPr>
              <a:t>COMMITMENT</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US" sz="1800" dirty="0">
                <a:solidFill>
                  <a:srgbClr val="03153B"/>
                </a:solidFill>
              </a:rPr>
              <a:t>Selfless personal commitment is the foundation of the Naval Service and enables us to demonstrate a sense of authority and purpose.</a:t>
            </a:r>
          </a:p>
        </p:txBody>
      </p:sp>
    </p:spTree>
    <p:extLst>
      <p:ext uri="{BB962C8B-B14F-4D97-AF65-F5344CB8AC3E}">
        <p14:creationId xmlns:p14="http://schemas.microsoft.com/office/powerpoint/2010/main" val="1327070018"/>
      </p:ext>
    </p:extLst>
  </p:cSld>
  <p:clrMapOvr>
    <a:masterClrMapping/>
  </p:clrMapOvr>
  <p:transition spd="slow">
    <p:push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outdoor, road, person, aircraft&#10;&#10;Description automatically generated">
            <a:extLst>
              <a:ext uri="{FF2B5EF4-FFF2-40B4-BE49-F238E27FC236}">
                <a16:creationId xmlns:a16="http://schemas.microsoft.com/office/drawing/2014/main" id="{82C6CEDE-3922-84C9-B416-89ACC1951EBC}"/>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0" y="0"/>
            <a:ext cx="7974957" cy="6858000"/>
          </a:xfrm>
          <a:prstGeom prst="rect">
            <a:avLst/>
          </a:prstGeom>
        </p:spPr>
      </p:pic>
      <p:sp>
        <p:nvSpPr>
          <p:cNvPr id="4" name="Rectangle 3">
            <a:extLst>
              <a:ext uri="{FF2B5EF4-FFF2-40B4-BE49-F238E27FC236}">
                <a16:creationId xmlns:a16="http://schemas.microsoft.com/office/drawing/2014/main" id="{547A883F-0F3D-DDD0-F76F-48DAA8B840D5}"/>
              </a:ext>
            </a:extLst>
          </p:cNvPr>
          <p:cNvSpPr/>
          <p:nvPr/>
        </p:nvSpPr>
        <p:spPr>
          <a:xfrm>
            <a:off x="7951808" y="0"/>
            <a:ext cx="4240192" cy="6858000"/>
          </a:xfrm>
          <a:prstGeom prst="rect">
            <a:avLst/>
          </a:prstGeom>
          <a:solidFill>
            <a:srgbClr val="7BC9CE"/>
          </a:solidFill>
          <a:ln>
            <a:solidFill>
              <a:srgbClr val="7BC9C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dirty="0">
                <a:solidFill>
                  <a:srgbClr val="03153B"/>
                </a:solidFill>
              </a:rPr>
              <a:t>COURAGE</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US" sz="1800" dirty="0">
                <a:solidFill>
                  <a:srgbClr val="03153B"/>
                </a:solidFill>
              </a:rPr>
              <a:t>Courage creates the strength on which fighting spirit, that essential element which turns a fighting force into a winning force, depends. </a:t>
            </a:r>
          </a:p>
        </p:txBody>
      </p:sp>
    </p:spTree>
    <p:extLst>
      <p:ext uri="{BB962C8B-B14F-4D97-AF65-F5344CB8AC3E}">
        <p14:creationId xmlns:p14="http://schemas.microsoft.com/office/powerpoint/2010/main" val="631143379"/>
      </p:ext>
    </p:extLst>
  </p:cSld>
  <p:clrMapOvr>
    <a:masterClrMapping/>
  </p:clrMapOvr>
  <p:transition spd="slow">
    <p:push dir="u"/>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people wearing white caps&#10;&#10;Description automatically generated with low confidence">
            <a:extLst>
              <a:ext uri="{FF2B5EF4-FFF2-40B4-BE49-F238E27FC236}">
                <a16:creationId xmlns:a16="http://schemas.microsoft.com/office/drawing/2014/main" id="{FCDBEF0D-62F3-C27E-5EB6-6B8A4C7D5A5A}"/>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1" y="-1"/>
            <a:ext cx="7956183" cy="6858001"/>
          </a:xfrm>
          <a:prstGeom prst="rect">
            <a:avLst/>
          </a:prstGeom>
        </p:spPr>
      </p:pic>
      <p:sp>
        <p:nvSpPr>
          <p:cNvPr id="4" name="Rectangle 3">
            <a:extLst>
              <a:ext uri="{FF2B5EF4-FFF2-40B4-BE49-F238E27FC236}">
                <a16:creationId xmlns:a16="http://schemas.microsoft.com/office/drawing/2014/main" id="{5A994DD2-B406-5A87-7ED6-A47DC555CA39}"/>
              </a:ext>
            </a:extLst>
          </p:cNvPr>
          <p:cNvSpPr/>
          <p:nvPr/>
        </p:nvSpPr>
        <p:spPr>
          <a:xfrm>
            <a:off x="7951808" y="0"/>
            <a:ext cx="4240192" cy="6858000"/>
          </a:xfrm>
          <a:prstGeom prst="rect">
            <a:avLst/>
          </a:prstGeom>
          <a:solidFill>
            <a:srgbClr val="7BC9CE"/>
          </a:solidFill>
          <a:ln>
            <a:solidFill>
              <a:srgbClr val="7BC9C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dirty="0">
                <a:solidFill>
                  <a:srgbClr val="03153B"/>
                </a:solidFill>
              </a:rPr>
              <a:t>DISCIPLINE</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US" sz="1800" dirty="0">
                <a:solidFill>
                  <a:srgbClr val="03153B"/>
                </a:solidFill>
              </a:rPr>
              <a:t>Being self-disciplined will earn us the respect and trust of others and equip us to cope with the difficult decisions we need to make during our service.</a:t>
            </a:r>
          </a:p>
        </p:txBody>
      </p:sp>
    </p:spTree>
    <p:extLst>
      <p:ext uri="{BB962C8B-B14F-4D97-AF65-F5344CB8AC3E}">
        <p14:creationId xmlns:p14="http://schemas.microsoft.com/office/powerpoint/2010/main" val="992902965"/>
      </p:ext>
    </p:extLst>
  </p:cSld>
  <p:clrMapOvr>
    <a:masterClrMapping/>
  </p:clrMapOvr>
  <p:transition spd="slow">
    <p:push dir="u"/>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group of people standing together&#10;&#10;Description automatically generated with low confidence">
            <a:extLst>
              <a:ext uri="{FF2B5EF4-FFF2-40B4-BE49-F238E27FC236}">
                <a16:creationId xmlns:a16="http://schemas.microsoft.com/office/drawing/2014/main" id="{ED84FB6D-15D1-73A4-7848-84AF7D4EC9B4}"/>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t="12657" r="12927" b="27355"/>
          <a:stretch/>
        </p:blipFill>
        <p:spPr>
          <a:xfrm>
            <a:off x="0" y="0"/>
            <a:ext cx="7963382" cy="6858000"/>
          </a:xfrm>
          <a:prstGeom prst="rect">
            <a:avLst/>
          </a:prstGeom>
        </p:spPr>
      </p:pic>
      <p:sp>
        <p:nvSpPr>
          <p:cNvPr id="4" name="Rectangle 3">
            <a:extLst>
              <a:ext uri="{FF2B5EF4-FFF2-40B4-BE49-F238E27FC236}">
                <a16:creationId xmlns:a16="http://schemas.microsoft.com/office/drawing/2014/main" id="{848347B5-5F87-033A-8C7E-92A30F6A0D92}"/>
              </a:ext>
            </a:extLst>
          </p:cNvPr>
          <p:cNvSpPr/>
          <p:nvPr/>
        </p:nvSpPr>
        <p:spPr>
          <a:xfrm>
            <a:off x="7951808" y="0"/>
            <a:ext cx="4240192" cy="6858000"/>
          </a:xfrm>
          <a:prstGeom prst="rect">
            <a:avLst/>
          </a:prstGeom>
          <a:solidFill>
            <a:srgbClr val="7BC9CE"/>
          </a:solidFill>
          <a:ln>
            <a:solidFill>
              <a:srgbClr val="7BC9C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dirty="0">
                <a:solidFill>
                  <a:srgbClr val="03153B"/>
                </a:solidFill>
              </a:rPr>
              <a:t>RESPECT</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US" sz="1800" dirty="0">
                <a:solidFill>
                  <a:srgbClr val="03153B"/>
                </a:solidFill>
              </a:rPr>
              <a:t>It is important that we show the greatest respect, tolerance, understanding and compassion for others regardless of their personal background.</a:t>
            </a:r>
          </a:p>
        </p:txBody>
      </p:sp>
    </p:spTree>
    <p:extLst>
      <p:ext uri="{BB962C8B-B14F-4D97-AF65-F5344CB8AC3E}">
        <p14:creationId xmlns:p14="http://schemas.microsoft.com/office/powerpoint/2010/main" val="1199990314"/>
      </p:ext>
    </p:extLst>
  </p:cSld>
  <p:clrMapOvr>
    <a:masterClrMapping/>
  </p:clrMapOvr>
  <p:transition spd="slow">
    <p:push dir="u"/>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picture containing text, outdoor, person&#10;&#10;Description automatically generated">
            <a:extLst>
              <a:ext uri="{FF2B5EF4-FFF2-40B4-BE49-F238E27FC236}">
                <a16:creationId xmlns:a16="http://schemas.microsoft.com/office/drawing/2014/main" id="{7BC6642D-2A8D-7196-2DDB-6453D01F1A68}"/>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l="18448" t="-61" r="18448" b="18898"/>
          <a:stretch/>
        </p:blipFill>
        <p:spPr>
          <a:xfrm>
            <a:off x="0" y="0"/>
            <a:ext cx="7998106" cy="6858000"/>
          </a:xfrm>
          <a:prstGeom prst="rect">
            <a:avLst/>
          </a:prstGeom>
        </p:spPr>
      </p:pic>
      <p:sp>
        <p:nvSpPr>
          <p:cNvPr id="4" name="Rectangle 3">
            <a:extLst>
              <a:ext uri="{FF2B5EF4-FFF2-40B4-BE49-F238E27FC236}">
                <a16:creationId xmlns:a16="http://schemas.microsoft.com/office/drawing/2014/main" id="{2B7B2A84-1716-3EF4-F343-D34971A57D0E}"/>
              </a:ext>
            </a:extLst>
          </p:cNvPr>
          <p:cNvSpPr/>
          <p:nvPr/>
        </p:nvSpPr>
        <p:spPr>
          <a:xfrm>
            <a:off x="7951808" y="0"/>
            <a:ext cx="4240192" cy="6858000"/>
          </a:xfrm>
          <a:prstGeom prst="rect">
            <a:avLst/>
          </a:prstGeom>
          <a:solidFill>
            <a:srgbClr val="7BC9CE"/>
          </a:solidFill>
          <a:ln>
            <a:solidFill>
              <a:srgbClr val="7BC9C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dirty="0">
                <a:solidFill>
                  <a:srgbClr val="03153B"/>
                </a:solidFill>
              </a:rPr>
              <a:t>INTEGRITY</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US" sz="1800" dirty="0">
                <a:solidFill>
                  <a:srgbClr val="03153B"/>
                </a:solidFill>
              </a:rPr>
              <a:t>Integrity is that quality of an individual’s character that encompasses honesty, sincerity, reliability and unselfishness. It is an essential requirement of both leadership and comradeship. </a:t>
            </a:r>
          </a:p>
        </p:txBody>
      </p:sp>
    </p:spTree>
    <p:extLst>
      <p:ext uri="{BB962C8B-B14F-4D97-AF65-F5344CB8AC3E}">
        <p14:creationId xmlns:p14="http://schemas.microsoft.com/office/powerpoint/2010/main" val="3537143315"/>
      </p:ext>
    </p:extLst>
  </p:cSld>
  <p:clrMapOvr>
    <a:masterClrMapping/>
  </p:clrMapOvr>
  <p:transition spd="slow">
    <p:push dir="u"/>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rson in a uniform holding an object&#10;&#10;Description automatically generated with low confidence">
            <a:extLst>
              <a:ext uri="{FF2B5EF4-FFF2-40B4-BE49-F238E27FC236}">
                <a16:creationId xmlns:a16="http://schemas.microsoft.com/office/drawing/2014/main" id="{106DB24B-3734-6590-1E17-5BFD0E8C4F3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0"/>
            <a:ext cx="7978814" cy="6858000"/>
          </a:xfrm>
          <a:prstGeom prst="rect">
            <a:avLst/>
          </a:prstGeom>
        </p:spPr>
      </p:pic>
      <p:sp>
        <p:nvSpPr>
          <p:cNvPr id="4" name="Rectangle 3">
            <a:extLst>
              <a:ext uri="{FF2B5EF4-FFF2-40B4-BE49-F238E27FC236}">
                <a16:creationId xmlns:a16="http://schemas.microsoft.com/office/drawing/2014/main" id="{954BF481-DA82-9606-3112-D6BC5E17DDFD}"/>
              </a:ext>
            </a:extLst>
          </p:cNvPr>
          <p:cNvSpPr/>
          <p:nvPr/>
        </p:nvSpPr>
        <p:spPr>
          <a:xfrm>
            <a:off x="7951808" y="0"/>
            <a:ext cx="4240192" cy="6858000"/>
          </a:xfrm>
          <a:prstGeom prst="rect">
            <a:avLst/>
          </a:prstGeom>
          <a:solidFill>
            <a:srgbClr val="7BC9CE"/>
          </a:solidFill>
          <a:ln>
            <a:solidFill>
              <a:srgbClr val="7BC9C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dirty="0">
                <a:solidFill>
                  <a:srgbClr val="03153B"/>
                </a:solidFill>
              </a:rPr>
              <a:t>LOYALTY</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US" sz="1800" dirty="0">
                <a:solidFill>
                  <a:srgbClr val="03153B"/>
                </a:solidFill>
              </a:rPr>
              <a:t>The Nation, the Naval Service and those with whom we serve rely on our commitment, dedication and support. </a:t>
            </a:r>
          </a:p>
        </p:txBody>
      </p:sp>
    </p:spTree>
    <p:extLst>
      <p:ext uri="{BB962C8B-B14F-4D97-AF65-F5344CB8AC3E}">
        <p14:creationId xmlns:p14="http://schemas.microsoft.com/office/powerpoint/2010/main" val="2212535301"/>
      </p:ext>
    </p:extLst>
  </p:cSld>
  <p:clrMapOvr>
    <a:masterClrMapping/>
  </p:clrMapOvr>
  <p:transition spd="slow">
    <p:push dir="u"/>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702C9-7EAA-672A-D484-E175B7FA3DF8}"/>
              </a:ext>
            </a:extLst>
          </p:cNvPr>
          <p:cNvSpPr>
            <a:spLocks noGrp="1"/>
          </p:cNvSpPr>
          <p:nvPr>
            <p:ph type="title"/>
          </p:nvPr>
        </p:nvSpPr>
        <p:spPr/>
        <p:txBody>
          <a:bodyPr>
            <a:normAutofit/>
          </a:bodyPr>
          <a:lstStyle/>
          <a:p>
            <a:r>
              <a:rPr lang="en-US" dirty="0"/>
              <a:t>OUR LIFESTYLE</a:t>
            </a:r>
            <a:br>
              <a:rPr lang="en-US" dirty="0"/>
            </a:br>
            <a:r>
              <a:rPr lang="en-US" sz="2400" b="0" dirty="0">
                <a:latin typeface="Barlow" pitchFamily="2" charset="77"/>
              </a:rPr>
              <a:t>What makes it great?</a:t>
            </a:r>
            <a:endParaRPr lang="en-US" b="0" dirty="0">
              <a:latin typeface="Barlow" pitchFamily="2" charset="77"/>
            </a:endParaRPr>
          </a:p>
        </p:txBody>
      </p:sp>
      <p:sp>
        <p:nvSpPr>
          <p:cNvPr id="3" name="Content Placeholder 2">
            <a:extLst>
              <a:ext uri="{FF2B5EF4-FFF2-40B4-BE49-F238E27FC236}">
                <a16:creationId xmlns:a16="http://schemas.microsoft.com/office/drawing/2014/main" id="{DD8A1948-1F26-00C3-66DB-642CC2A40A64}"/>
              </a:ext>
            </a:extLst>
          </p:cNvPr>
          <p:cNvSpPr>
            <a:spLocks noGrp="1"/>
          </p:cNvSpPr>
          <p:nvPr>
            <p:ph sz="quarter" idx="10"/>
          </p:nvPr>
        </p:nvSpPr>
        <p:spPr/>
        <p:txBody>
          <a:bodyPr/>
          <a:lstStyle/>
          <a:p>
            <a:endParaRPr lang="en-US"/>
          </a:p>
        </p:txBody>
      </p:sp>
      <p:pic>
        <p:nvPicPr>
          <p:cNvPr id="6" name="Picture 5" descr="Two boats in the water&#10;&#10;Description automatically generated with low confidence">
            <a:extLst>
              <a:ext uri="{FF2B5EF4-FFF2-40B4-BE49-F238E27FC236}">
                <a16:creationId xmlns:a16="http://schemas.microsoft.com/office/drawing/2014/main" id="{C8F3165F-EAB2-CBBE-9F7B-7579E1F7CED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74"/>
          <a:stretch/>
        </p:blipFill>
        <p:spPr>
          <a:xfrm>
            <a:off x="-34783" y="2266121"/>
            <a:ext cx="12234672" cy="4591879"/>
          </a:xfrm>
          <a:prstGeom prst="rect">
            <a:avLst/>
          </a:prstGeom>
        </p:spPr>
      </p:pic>
    </p:spTree>
    <p:extLst>
      <p:ext uri="{BB962C8B-B14F-4D97-AF65-F5344CB8AC3E}">
        <p14:creationId xmlns:p14="http://schemas.microsoft.com/office/powerpoint/2010/main" val="4023584778"/>
      </p:ext>
    </p:extLst>
  </p:cSld>
  <p:clrMapOvr>
    <a:masterClrMapping/>
  </p:clrMapOvr>
  <p:transition spd="slow">
    <p:push dir="u"/>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people posing for the camera&#10;&#10;Description automatically generated">
            <a:extLst>
              <a:ext uri="{FF2B5EF4-FFF2-40B4-BE49-F238E27FC236}">
                <a16:creationId xmlns:a16="http://schemas.microsoft.com/office/drawing/2014/main" id="{4A379059-2B6F-B329-CA67-1C345CF8B984}"/>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l="5879" r="6000" b="5316"/>
          <a:stretch/>
        </p:blipFill>
        <p:spPr>
          <a:xfrm>
            <a:off x="0" y="0"/>
            <a:ext cx="7979595" cy="6858000"/>
          </a:xfrm>
          <a:prstGeom prst="rect">
            <a:avLst/>
          </a:prstGeom>
        </p:spPr>
      </p:pic>
      <p:sp>
        <p:nvSpPr>
          <p:cNvPr id="4" name="Rectangle 3">
            <a:extLst>
              <a:ext uri="{FF2B5EF4-FFF2-40B4-BE49-F238E27FC236}">
                <a16:creationId xmlns:a16="http://schemas.microsoft.com/office/drawing/2014/main" id="{4E9E75CA-8F9F-E462-8CDC-F798F77A6B59}"/>
              </a:ext>
            </a:extLst>
          </p:cNvPr>
          <p:cNvSpPr/>
          <p:nvPr/>
        </p:nvSpPr>
        <p:spPr>
          <a:xfrm>
            <a:off x="7951808" y="0"/>
            <a:ext cx="4240192" cy="6858000"/>
          </a:xfrm>
          <a:prstGeom prst="rect">
            <a:avLst/>
          </a:prstGeom>
          <a:solidFill>
            <a:srgbClr val="03153B"/>
          </a:solidFill>
          <a:ln>
            <a:solidFill>
              <a:srgbClr val="03153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dirty="0">
                <a:solidFill>
                  <a:schemeClr val="bg1"/>
                </a:solidFill>
              </a:rPr>
              <a:t>MATES FOR LIFE</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marL="285750" indent="-285750">
              <a:lnSpc>
                <a:spcPct val="150000"/>
              </a:lnSpc>
              <a:buFont typeface="Arial" panose="020B0604020202020204" pitchFamily="34" charset="0"/>
              <a:buChar char="•"/>
            </a:pPr>
            <a:r>
              <a:rPr lang="en-US" sz="1800" dirty="0">
                <a:solidFill>
                  <a:schemeClr val="bg1"/>
                </a:solidFill>
              </a:rPr>
              <a:t>Get to meet new people from different backgrounds</a:t>
            </a:r>
          </a:p>
          <a:p>
            <a:pPr marL="285750" indent="-285750">
              <a:lnSpc>
                <a:spcPct val="150000"/>
              </a:lnSpc>
              <a:buFont typeface="Arial" panose="020B0604020202020204" pitchFamily="34" charset="0"/>
              <a:buChar char="•"/>
            </a:pPr>
            <a:r>
              <a:rPr lang="en-US" sz="1800" dirty="0">
                <a:solidFill>
                  <a:schemeClr val="bg1"/>
                </a:solidFill>
              </a:rPr>
              <a:t>Discover a unique team spirit</a:t>
            </a:r>
          </a:p>
          <a:p>
            <a:pPr marL="285750" indent="-285750">
              <a:lnSpc>
                <a:spcPct val="150000"/>
              </a:lnSpc>
              <a:buFont typeface="Arial" panose="020B0604020202020204" pitchFamily="34" charset="0"/>
              <a:buChar char="•"/>
            </a:pPr>
            <a:r>
              <a:rPr lang="en-US" sz="1800" dirty="0">
                <a:solidFill>
                  <a:schemeClr val="bg1"/>
                </a:solidFill>
              </a:rPr>
              <a:t>Live and work together as a community</a:t>
            </a:r>
          </a:p>
          <a:p>
            <a:pPr marL="285750" indent="-285750">
              <a:lnSpc>
                <a:spcPct val="150000"/>
              </a:lnSpc>
              <a:buFont typeface="Arial" panose="020B0604020202020204" pitchFamily="34" charset="0"/>
              <a:buChar char="•"/>
            </a:pPr>
            <a:r>
              <a:rPr lang="en-US" sz="1800" dirty="0">
                <a:solidFill>
                  <a:schemeClr val="bg1"/>
                </a:solidFill>
              </a:rPr>
              <a:t>Bond with crewmates who have become my second family</a:t>
            </a:r>
          </a:p>
        </p:txBody>
      </p:sp>
    </p:spTree>
    <p:extLst>
      <p:ext uri="{BB962C8B-B14F-4D97-AF65-F5344CB8AC3E}">
        <p14:creationId xmlns:p14="http://schemas.microsoft.com/office/powerpoint/2010/main" val="376176156"/>
      </p:ext>
    </p:extLst>
  </p:cSld>
  <p:clrMapOvr>
    <a:masterClrMapping/>
  </p:clrMapOvr>
  <p:transition spd="slow">
    <p:push dir="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outdoor&#10;&#10;Description automatically generated">
            <a:extLst>
              <a:ext uri="{FF2B5EF4-FFF2-40B4-BE49-F238E27FC236}">
                <a16:creationId xmlns:a16="http://schemas.microsoft.com/office/drawing/2014/main" id="{B4283E5C-E87F-7509-E6A8-F75077DA4455}"/>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l="18200" r="4396"/>
          <a:stretch/>
        </p:blipFill>
        <p:spPr>
          <a:xfrm>
            <a:off x="1" y="0"/>
            <a:ext cx="7962472" cy="6858000"/>
          </a:xfrm>
          <a:prstGeom prst="rect">
            <a:avLst/>
          </a:prstGeom>
        </p:spPr>
      </p:pic>
      <p:sp>
        <p:nvSpPr>
          <p:cNvPr id="4" name="Rectangle 3">
            <a:extLst>
              <a:ext uri="{FF2B5EF4-FFF2-40B4-BE49-F238E27FC236}">
                <a16:creationId xmlns:a16="http://schemas.microsoft.com/office/drawing/2014/main" id="{2CDC2FA8-222E-F08E-67E2-18A28C944AC6}"/>
              </a:ext>
            </a:extLst>
          </p:cNvPr>
          <p:cNvSpPr/>
          <p:nvPr/>
        </p:nvSpPr>
        <p:spPr>
          <a:xfrm>
            <a:off x="7951808" y="0"/>
            <a:ext cx="4240192" cy="6858000"/>
          </a:xfrm>
          <a:prstGeom prst="rect">
            <a:avLst/>
          </a:prstGeom>
          <a:solidFill>
            <a:srgbClr val="03153B"/>
          </a:solidFill>
          <a:ln>
            <a:solidFill>
              <a:srgbClr val="03153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dirty="0">
                <a:solidFill>
                  <a:schemeClr val="bg1"/>
                </a:solidFill>
              </a:rPr>
              <a:t>TRAVEL THE WORLD</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marL="285750" indent="-285750">
              <a:lnSpc>
                <a:spcPct val="150000"/>
              </a:lnSpc>
              <a:buFont typeface="Arial" panose="020B0604020202020204" pitchFamily="34" charset="0"/>
              <a:buChar char="•"/>
            </a:pPr>
            <a:r>
              <a:rPr lang="en-US" sz="1800" dirty="0">
                <a:solidFill>
                  <a:schemeClr val="bg1"/>
                </a:solidFill>
              </a:rPr>
              <a:t>Get paid to visit far-flung places</a:t>
            </a:r>
          </a:p>
          <a:p>
            <a:pPr marL="285750" indent="-285750">
              <a:lnSpc>
                <a:spcPct val="150000"/>
              </a:lnSpc>
              <a:buFont typeface="Arial" panose="020B0604020202020204" pitchFamily="34" charset="0"/>
              <a:buChar char="•"/>
            </a:pPr>
            <a:r>
              <a:rPr lang="en-US" sz="1800" dirty="0">
                <a:solidFill>
                  <a:schemeClr val="bg1"/>
                </a:solidFill>
              </a:rPr>
              <a:t>Enjoy gap year style adventures on your days off</a:t>
            </a:r>
          </a:p>
          <a:p>
            <a:pPr marL="285750" indent="-285750">
              <a:lnSpc>
                <a:spcPct val="150000"/>
              </a:lnSpc>
              <a:buFont typeface="Arial" panose="020B0604020202020204" pitchFamily="34" charset="0"/>
              <a:buChar char="•"/>
            </a:pPr>
            <a:r>
              <a:rPr lang="en-US" sz="1800" dirty="0">
                <a:solidFill>
                  <a:schemeClr val="bg1"/>
                </a:solidFill>
              </a:rPr>
              <a:t>Work with local teams anywhere from Bahrain to the Bahamas</a:t>
            </a:r>
          </a:p>
          <a:p>
            <a:pPr marL="285750" indent="-285750">
              <a:lnSpc>
                <a:spcPct val="150000"/>
              </a:lnSpc>
              <a:buFont typeface="Arial" panose="020B0604020202020204" pitchFamily="34" charset="0"/>
              <a:buChar char="•"/>
            </a:pPr>
            <a:r>
              <a:rPr lang="en-US" sz="1800" dirty="0">
                <a:solidFill>
                  <a:schemeClr val="bg1"/>
                </a:solidFill>
              </a:rPr>
              <a:t>Opportunities for adventurous training and sporting events across the globe</a:t>
            </a:r>
          </a:p>
        </p:txBody>
      </p:sp>
    </p:spTree>
    <p:extLst>
      <p:ext uri="{BB962C8B-B14F-4D97-AF65-F5344CB8AC3E}">
        <p14:creationId xmlns:p14="http://schemas.microsoft.com/office/powerpoint/2010/main" val="848796108"/>
      </p:ext>
    </p:extLst>
  </p:cSld>
  <p:clrMapOvr>
    <a:masterClrMapping/>
  </p:clrMapOvr>
  <p:transition spd="slow">
    <p:push dir="u"/>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May be an image of body of water">
            <a:extLst>
              <a:ext uri="{FF2B5EF4-FFF2-40B4-BE49-F238E27FC236}">
                <a16:creationId xmlns:a16="http://schemas.microsoft.com/office/drawing/2014/main" id="{7FDA260F-CFCB-7AFE-B605-6D25F80B536C}"/>
              </a:ext>
            </a:extLst>
          </p:cNvPr>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l="11232" r="11390"/>
          <a:stretch/>
        </p:blipFill>
        <p:spPr bwMode="auto">
          <a:xfrm>
            <a:off x="0" y="0"/>
            <a:ext cx="7962472"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289C1EC6-E13B-764F-FDF0-A0CEAB538AA3}"/>
              </a:ext>
            </a:extLst>
          </p:cNvPr>
          <p:cNvSpPr/>
          <p:nvPr/>
        </p:nvSpPr>
        <p:spPr>
          <a:xfrm>
            <a:off x="7951808" y="0"/>
            <a:ext cx="4240192" cy="6858000"/>
          </a:xfrm>
          <a:prstGeom prst="rect">
            <a:avLst/>
          </a:prstGeom>
          <a:solidFill>
            <a:srgbClr val="03153B"/>
          </a:solidFill>
          <a:ln>
            <a:solidFill>
              <a:srgbClr val="03153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dirty="0">
                <a:solidFill>
                  <a:schemeClr val="bg1"/>
                </a:solidFill>
              </a:rPr>
              <a:t>WORLD-CLASS TRAINING</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marL="285750" indent="-285750">
              <a:lnSpc>
                <a:spcPct val="150000"/>
              </a:lnSpc>
              <a:buFont typeface="Arial" panose="020B0604020202020204" pitchFamily="34" charset="0"/>
              <a:buChar char="•"/>
            </a:pPr>
            <a:r>
              <a:rPr lang="en-US" sz="1800" dirty="0">
                <a:solidFill>
                  <a:schemeClr val="bg1"/>
                </a:solidFill>
              </a:rPr>
              <a:t>Gain internationally recognised qualifications</a:t>
            </a:r>
          </a:p>
          <a:p>
            <a:pPr marL="285750" indent="-285750">
              <a:lnSpc>
                <a:spcPct val="150000"/>
              </a:lnSpc>
              <a:buFont typeface="Arial" panose="020B0604020202020204" pitchFamily="34" charset="0"/>
              <a:buChar char="•"/>
            </a:pPr>
            <a:r>
              <a:rPr lang="en-US" sz="1800" dirty="0">
                <a:solidFill>
                  <a:schemeClr val="bg1"/>
                </a:solidFill>
              </a:rPr>
              <a:t>Learn new transferable skills</a:t>
            </a:r>
          </a:p>
          <a:p>
            <a:pPr marL="285750" indent="-285750">
              <a:lnSpc>
                <a:spcPct val="150000"/>
              </a:lnSpc>
              <a:buFont typeface="Arial" panose="020B0604020202020204" pitchFamily="34" charset="0"/>
              <a:buChar char="•"/>
            </a:pPr>
            <a:r>
              <a:rPr lang="en-US" sz="1800" dirty="0">
                <a:solidFill>
                  <a:schemeClr val="bg1"/>
                </a:solidFill>
              </a:rPr>
              <a:t>Get hands-on as soon as you start</a:t>
            </a:r>
          </a:p>
          <a:p>
            <a:pPr marL="285750" indent="-285750">
              <a:lnSpc>
                <a:spcPct val="150000"/>
              </a:lnSpc>
              <a:buFont typeface="Arial" panose="020B0604020202020204" pitchFamily="34" charset="0"/>
              <a:buChar char="•"/>
            </a:pPr>
            <a:r>
              <a:rPr lang="en-US" sz="1800" dirty="0">
                <a:solidFill>
                  <a:schemeClr val="bg1"/>
                </a:solidFill>
              </a:rPr>
              <a:t>Use the latest equipment</a:t>
            </a:r>
          </a:p>
          <a:p>
            <a:pPr marL="285750" indent="-285750">
              <a:lnSpc>
                <a:spcPct val="150000"/>
              </a:lnSpc>
              <a:buFont typeface="Arial" panose="020B0604020202020204" pitchFamily="34" charset="0"/>
              <a:buChar char="•"/>
            </a:pPr>
            <a:r>
              <a:rPr lang="en-US" sz="1800" dirty="0">
                <a:solidFill>
                  <a:schemeClr val="bg1"/>
                </a:solidFill>
              </a:rPr>
              <a:t>Get learning credits to spend on specialist courses</a:t>
            </a:r>
          </a:p>
        </p:txBody>
      </p:sp>
    </p:spTree>
    <p:extLst>
      <p:ext uri="{BB962C8B-B14F-4D97-AF65-F5344CB8AC3E}">
        <p14:creationId xmlns:p14="http://schemas.microsoft.com/office/powerpoint/2010/main" val="2521201565"/>
      </p:ext>
    </p:extLst>
  </p:cSld>
  <p:clrMapOvr>
    <a:masterClrMapping/>
  </p:clrMapOvr>
  <p:transition spd="slow">
    <p:push dir="u"/>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rson holding a baby&#10;&#10;Description automatically generated with low confidence">
            <a:extLst>
              <a:ext uri="{FF2B5EF4-FFF2-40B4-BE49-F238E27FC236}">
                <a16:creationId xmlns:a16="http://schemas.microsoft.com/office/drawing/2014/main" id="{934F3287-B232-9477-18E5-83C36765CB0C}"/>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l="4253" r="10050"/>
          <a:stretch/>
        </p:blipFill>
        <p:spPr>
          <a:xfrm>
            <a:off x="0" y="-1"/>
            <a:ext cx="7972746" cy="6880643"/>
          </a:xfrm>
          <a:prstGeom prst="rect">
            <a:avLst/>
          </a:prstGeom>
        </p:spPr>
      </p:pic>
      <p:sp>
        <p:nvSpPr>
          <p:cNvPr id="4" name="Rectangle 3">
            <a:extLst>
              <a:ext uri="{FF2B5EF4-FFF2-40B4-BE49-F238E27FC236}">
                <a16:creationId xmlns:a16="http://schemas.microsoft.com/office/drawing/2014/main" id="{90E27052-EF5C-B135-89B5-4A755E7BA889}"/>
              </a:ext>
            </a:extLst>
          </p:cNvPr>
          <p:cNvSpPr/>
          <p:nvPr/>
        </p:nvSpPr>
        <p:spPr>
          <a:xfrm>
            <a:off x="7951808" y="0"/>
            <a:ext cx="4240192" cy="6858000"/>
          </a:xfrm>
          <a:prstGeom prst="rect">
            <a:avLst/>
          </a:prstGeom>
          <a:solidFill>
            <a:srgbClr val="03153B"/>
          </a:solidFill>
          <a:ln>
            <a:solidFill>
              <a:srgbClr val="03153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dirty="0">
                <a:solidFill>
                  <a:schemeClr val="bg1"/>
                </a:solidFill>
              </a:rPr>
              <a:t>EVERY DAY IS DIFFERENT</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marL="285750" indent="-285750">
              <a:lnSpc>
                <a:spcPct val="150000"/>
              </a:lnSpc>
              <a:buFont typeface="Arial" panose="020B0604020202020204" pitchFamily="34" charset="0"/>
              <a:buChar char="•"/>
            </a:pPr>
            <a:r>
              <a:rPr lang="en-US" sz="1800" dirty="0">
                <a:solidFill>
                  <a:schemeClr val="bg1"/>
                </a:solidFill>
              </a:rPr>
              <a:t>Some extraordinary experiences that you just never forget</a:t>
            </a:r>
          </a:p>
          <a:p>
            <a:pPr marL="285750" indent="-285750">
              <a:lnSpc>
                <a:spcPct val="150000"/>
              </a:lnSpc>
              <a:buFont typeface="Arial" panose="020B0604020202020204" pitchFamily="34" charset="0"/>
              <a:buChar char="•"/>
            </a:pPr>
            <a:r>
              <a:rPr lang="en-US" sz="1800" dirty="0">
                <a:solidFill>
                  <a:schemeClr val="bg1"/>
                </a:solidFill>
              </a:rPr>
              <a:t>Take part in everything from anti-piracy operations to humanitarian aid</a:t>
            </a:r>
          </a:p>
          <a:p>
            <a:pPr marL="285750" indent="-285750">
              <a:lnSpc>
                <a:spcPct val="150000"/>
              </a:lnSpc>
              <a:buFont typeface="Arial" panose="020B0604020202020204" pitchFamily="34" charset="0"/>
              <a:buChar char="•"/>
            </a:pPr>
            <a:r>
              <a:rPr lang="en-US" sz="1800" dirty="0">
                <a:solidFill>
                  <a:schemeClr val="bg1"/>
                </a:solidFill>
              </a:rPr>
              <a:t>Meet new people and try new things</a:t>
            </a:r>
          </a:p>
        </p:txBody>
      </p:sp>
    </p:spTree>
    <p:extLst>
      <p:ext uri="{BB962C8B-B14F-4D97-AF65-F5344CB8AC3E}">
        <p14:creationId xmlns:p14="http://schemas.microsoft.com/office/powerpoint/2010/main" val="135740878"/>
      </p:ext>
    </p:extLst>
  </p:cSld>
  <p:clrMapOvr>
    <a:masterClrMapping/>
  </p:clrMapOvr>
  <p:transition spd="slow">
    <p:push dir="u"/>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sky, outdoor, transport, runway&#10;&#10;Description automatically generated">
            <a:extLst>
              <a:ext uri="{FF2B5EF4-FFF2-40B4-BE49-F238E27FC236}">
                <a16:creationId xmlns:a16="http://schemas.microsoft.com/office/drawing/2014/main" id="{7872111D-C2F5-937E-B024-2EBF7CFEB069}"/>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l="16538" r="16675"/>
          <a:stretch/>
        </p:blipFill>
        <p:spPr>
          <a:xfrm>
            <a:off x="1" y="0"/>
            <a:ext cx="7962472" cy="6858000"/>
          </a:xfrm>
          <a:prstGeom prst="rect">
            <a:avLst/>
          </a:prstGeom>
        </p:spPr>
      </p:pic>
      <p:sp>
        <p:nvSpPr>
          <p:cNvPr id="4" name="Rectangle 3">
            <a:extLst>
              <a:ext uri="{FF2B5EF4-FFF2-40B4-BE49-F238E27FC236}">
                <a16:creationId xmlns:a16="http://schemas.microsoft.com/office/drawing/2014/main" id="{588D5C5E-FC3D-88C1-858E-22B96BD98656}"/>
              </a:ext>
            </a:extLst>
          </p:cNvPr>
          <p:cNvSpPr/>
          <p:nvPr/>
        </p:nvSpPr>
        <p:spPr>
          <a:xfrm>
            <a:off x="7951808" y="0"/>
            <a:ext cx="4240192" cy="6858000"/>
          </a:xfrm>
          <a:prstGeom prst="rect">
            <a:avLst/>
          </a:prstGeom>
          <a:solidFill>
            <a:srgbClr val="03153B"/>
          </a:solidFill>
          <a:ln>
            <a:solidFill>
              <a:srgbClr val="03153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dirty="0">
                <a:solidFill>
                  <a:schemeClr val="bg1"/>
                </a:solidFill>
              </a:rPr>
              <a:t>TECH</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marL="285750" indent="-285750">
              <a:buFont typeface="Arial" panose="020B0604020202020204" pitchFamily="34" charset="0"/>
              <a:buChar char="•"/>
            </a:pPr>
            <a:r>
              <a:rPr lang="en-US" dirty="0">
                <a:solidFill>
                  <a:schemeClr val="bg1"/>
                </a:solidFill>
              </a:rPr>
              <a:t>Use equipment that doesn't exist anywhere else</a:t>
            </a:r>
          </a:p>
          <a:p>
            <a:pPr marL="285750" indent="-285750">
              <a:buFont typeface="Arial" panose="020B0604020202020204" pitchFamily="34" charset="0"/>
              <a:buChar char="•"/>
            </a:pPr>
            <a:r>
              <a:rPr lang="en-US" dirty="0">
                <a:solidFill>
                  <a:schemeClr val="bg1"/>
                </a:solidFill>
              </a:rPr>
              <a:t>Operate the latest sonar, radar and weaponry</a:t>
            </a:r>
          </a:p>
          <a:p>
            <a:pPr marL="285750" indent="-285750">
              <a:buFont typeface="Arial" panose="020B0604020202020204" pitchFamily="34" charset="0"/>
              <a:buChar char="•"/>
            </a:pPr>
            <a:r>
              <a:rPr lang="en-US" dirty="0">
                <a:solidFill>
                  <a:schemeClr val="bg1"/>
                </a:solidFill>
              </a:rPr>
              <a:t>Deploy with our new generation of warships and aircraft</a:t>
            </a:r>
          </a:p>
        </p:txBody>
      </p:sp>
    </p:spTree>
    <p:extLst>
      <p:ext uri="{BB962C8B-B14F-4D97-AF65-F5344CB8AC3E}">
        <p14:creationId xmlns:p14="http://schemas.microsoft.com/office/powerpoint/2010/main" val="737709059"/>
      </p:ext>
    </p:extLst>
  </p:cSld>
  <p:clrMapOvr>
    <a:masterClrMapping/>
  </p:clrMapOvr>
  <p:transition spd="slow">
    <p:push dir="u"/>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people sitting on the floor&#10;&#10;Description automatically generated">
            <a:extLst>
              <a:ext uri="{FF2B5EF4-FFF2-40B4-BE49-F238E27FC236}">
                <a16:creationId xmlns:a16="http://schemas.microsoft.com/office/drawing/2014/main" id="{F36A8AC8-A297-BA11-6D27-29B8E4EB9303}"/>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7949264" y="3469543"/>
            <a:ext cx="4242736" cy="3392491"/>
          </a:xfrm>
          <a:prstGeom prst="rect">
            <a:avLst/>
          </a:prstGeom>
        </p:spPr>
      </p:pic>
      <p:pic>
        <p:nvPicPr>
          <p:cNvPr id="8" name="Picture 7">
            <a:extLst>
              <a:ext uri="{FF2B5EF4-FFF2-40B4-BE49-F238E27FC236}">
                <a16:creationId xmlns:a16="http://schemas.microsoft.com/office/drawing/2014/main" id="{298A75FE-972C-C5AE-C768-97FA3F88CFAC}"/>
              </a:ext>
            </a:extLst>
          </p:cNvPr>
          <p:cNvPicPr>
            <a:picLocks noChangeAspect="1"/>
          </p:cNvPicPr>
          <p:nvPr/>
        </p:nvPicPr>
        <p:blipFill rotWithShape="1">
          <a:blip r:embed="rId4"/>
          <a:srcRect t="12603"/>
          <a:stretch/>
        </p:blipFill>
        <p:spPr>
          <a:xfrm>
            <a:off x="927888" y="416497"/>
            <a:ext cx="4811656" cy="6033922"/>
          </a:xfrm>
          <a:prstGeom prst="rect">
            <a:avLst/>
          </a:prstGeom>
        </p:spPr>
      </p:pic>
      <p:sp>
        <p:nvSpPr>
          <p:cNvPr id="2" name="Title 1">
            <a:extLst>
              <a:ext uri="{FF2B5EF4-FFF2-40B4-BE49-F238E27FC236}">
                <a16:creationId xmlns:a16="http://schemas.microsoft.com/office/drawing/2014/main" id="{F24F185F-C2D4-4B20-2E54-7F3EB1C6F20F}"/>
              </a:ext>
            </a:extLst>
          </p:cNvPr>
          <p:cNvSpPr>
            <a:spLocks noGrp="1"/>
          </p:cNvSpPr>
          <p:nvPr>
            <p:ph type="title"/>
          </p:nvPr>
        </p:nvSpPr>
        <p:spPr/>
        <p:txBody>
          <a:bodyPr/>
          <a:lstStyle/>
          <a:p>
            <a:r>
              <a:rPr lang="en-US" dirty="0"/>
              <a:t>WANT TO KNOW MORE?</a:t>
            </a:r>
          </a:p>
        </p:txBody>
      </p:sp>
      <p:pic>
        <p:nvPicPr>
          <p:cNvPr id="26" name="Picture 25">
            <a:extLst>
              <a:ext uri="{FF2B5EF4-FFF2-40B4-BE49-F238E27FC236}">
                <a16:creationId xmlns:a16="http://schemas.microsoft.com/office/drawing/2014/main" id="{D1F222B3-32BD-49C1-1145-7CA84B6D3B06}"/>
              </a:ext>
            </a:extLst>
          </p:cNvPr>
          <p:cNvPicPr>
            <a:picLocks noChangeAspect="1"/>
          </p:cNvPicPr>
          <p:nvPr/>
        </p:nvPicPr>
        <p:blipFill>
          <a:blip r:embed="rId5"/>
          <a:stretch>
            <a:fillRect/>
          </a:stretch>
        </p:blipFill>
        <p:spPr>
          <a:xfrm>
            <a:off x="3944993" y="5659427"/>
            <a:ext cx="281053" cy="281053"/>
          </a:xfrm>
          <a:prstGeom prst="rect">
            <a:avLst/>
          </a:prstGeom>
        </p:spPr>
      </p:pic>
      <p:pic>
        <p:nvPicPr>
          <p:cNvPr id="14" name="Picture 13">
            <a:extLst>
              <a:ext uri="{FF2B5EF4-FFF2-40B4-BE49-F238E27FC236}">
                <a16:creationId xmlns:a16="http://schemas.microsoft.com/office/drawing/2014/main" id="{317F6B64-CDB1-4FEE-FF27-69EBFC61F287}"/>
              </a:ext>
            </a:extLst>
          </p:cNvPr>
          <p:cNvPicPr>
            <a:picLocks noChangeAspect="1"/>
          </p:cNvPicPr>
          <p:nvPr/>
        </p:nvPicPr>
        <p:blipFill>
          <a:blip r:embed="rId5"/>
          <a:stretch>
            <a:fillRect/>
          </a:stretch>
        </p:blipFill>
        <p:spPr>
          <a:xfrm>
            <a:off x="4964018" y="5347552"/>
            <a:ext cx="281053" cy="281053"/>
          </a:xfrm>
          <a:prstGeom prst="rect">
            <a:avLst/>
          </a:prstGeom>
        </p:spPr>
      </p:pic>
      <p:pic>
        <p:nvPicPr>
          <p:cNvPr id="15" name="Picture 14">
            <a:extLst>
              <a:ext uri="{FF2B5EF4-FFF2-40B4-BE49-F238E27FC236}">
                <a16:creationId xmlns:a16="http://schemas.microsoft.com/office/drawing/2014/main" id="{D9BD4908-4C63-71B2-A0D3-AFAA01B8D41E}"/>
              </a:ext>
            </a:extLst>
          </p:cNvPr>
          <p:cNvPicPr>
            <a:picLocks noChangeAspect="1"/>
          </p:cNvPicPr>
          <p:nvPr/>
        </p:nvPicPr>
        <p:blipFill>
          <a:blip r:embed="rId5"/>
          <a:stretch>
            <a:fillRect/>
          </a:stretch>
        </p:blipFill>
        <p:spPr>
          <a:xfrm>
            <a:off x="4613006" y="4785635"/>
            <a:ext cx="281053" cy="281053"/>
          </a:xfrm>
          <a:prstGeom prst="rect">
            <a:avLst/>
          </a:prstGeom>
        </p:spPr>
      </p:pic>
      <p:pic>
        <p:nvPicPr>
          <p:cNvPr id="16" name="Picture 15">
            <a:extLst>
              <a:ext uri="{FF2B5EF4-FFF2-40B4-BE49-F238E27FC236}">
                <a16:creationId xmlns:a16="http://schemas.microsoft.com/office/drawing/2014/main" id="{A8E59219-038E-7EE6-F078-CF6EEA84E453}"/>
              </a:ext>
            </a:extLst>
          </p:cNvPr>
          <p:cNvPicPr>
            <a:picLocks noChangeAspect="1"/>
          </p:cNvPicPr>
          <p:nvPr/>
        </p:nvPicPr>
        <p:blipFill>
          <a:blip r:embed="rId5"/>
          <a:stretch>
            <a:fillRect/>
          </a:stretch>
        </p:blipFill>
        <p:spPr>
          <a:xfrm>
            <a:off x="4613007" y="3696247"/>
            <a:ext cx="281053" cy="281053"/>
          </a:xfrm>
          <a:prstGeom prst="rect">
            <a:avLst/>
          </a:prstGeom>
        </p:spPr>
      </p:pic>
      <p:pic>
        <p:nvPicPr>
          <p:cNvPr id="17" name="Picture 16">
            <a:extLst>
              <a:ext uri="{FF2B5EF4-FFF2-40B4-BE49-F238E27FC236}">
                <a16:creationId xmlns:a16="http://schemas.microsoft.com/office/drawing/2014/main" id="{3548B557-9076-E8E8-FC1B-2DB3B7195CE3}"/>
              </a:ext>
            </a:extLst>
          </p:cNvPr>
          <p:cNvPicPr>
            <a:picLocks noChangeAspect="1"/>
          </p:cNvPicPr>
          <p:nvPr/>
        </p:nvPicPr>
        <p:blipFill>
          <a:blip r:embed="rId5"/>
          <a:stretch>
            <a:fillRect/>
          </a:stretch>
        </p:blipFill>
        <p:spPr>
          <a:xfrm>
            <a:off x="3665939" y="2420418"/>
            <a:ext cx="281053" cy="281053"/>
          </a:xfrm>
          <a:prstGeom prst="rect">
            <a:avLst/>
          </a:prstGeom>
        </p:spPr>
      </p:pic>
      <p:pic>
        <p:nvPicPr>
          <p:cNvPr id="18" name="Picture 17">
            <a:extLst>
              <a:ext uri="{FF2B5EF4-FFF2-40B4-BE49-F238E27FC236}">
                <a16:creationId xmlns:a16="http://schemas.microsoft.com/office/drawing/2014/main" id="{7AEEE8AD-5E56-3E8E-5702-A6AA7CDBED73}"/>
              </a:ext>
            </a:extLst>
          </p:cNvPr>
          <p:cNvPicPr>
            <a:picLocks noChangeAspect="1"/>
          </p:cNvPicPr>
          <p:nvPr/>
        </p:nvPicPr>
        <p:blipFill>
          <a:blip r:embed="rId5"/>
          <a:stretch>
            <a:fillRect/>
          </a:stretch>
        </p:blipFill>
        <p:spPr>
          <a:xfrm>
            <a:off x="3673177" y="5354969"/>
            <a:ext cx="281053" cy="281053"/>
          </a:xfrm>
          <a:prstGeom prst="rect">
            <a:avLst/>
          </a:prstGeom>
        </p:spPr>
      </p:pic>
      <p:pic>
        <p:nvPicPr>
          <p:cNvPr id="19" name="Picture 18">
            <a:extLst>
              <a:ext uri="{FF2B5EF4-FFF2-40B4-BE49-F238E27FC236}">
                <a16:creationId xmlns:a16="http://schemas.microsoft.com/office/drawing/2014/main" id="{5C557CE4-D14E-9E17-1343-F7B7D9C08873}"/>
              </a:ext>
            </a:extLst>
          </p:cNvPr>
          <p:cNvPicPr>
            <a:picLocks noChangeAspect="1"/>
          </p:cNvPicPr>
          <p:nvPr/>
        </p:nvPicPr>
        <p:blipFill>
          <a:blip r:embed="rId5"/>
          <a:stretch>
            <a:fillRect/>
          </a:stretch>
        </p:blipFill>
        <p:spPr>
          <a:xfrm>
            <a:off x="4090125" y="4647918"/>
            <a:ext cx="281053" cy="281053"/>
          </a:xfrm>
          <a:prstGeom prst="rect">
            <a:avLst/>
          </a:prstGeom>
        </p:spPr>
      </p:pic>
      <p:pic>
        <p:nvPicPr>
          <p:cNvPr id="20" name="Picture 19">
            <a:extLst>
              <a:ext uri="{FF2B5EF4-FFF2-40B4-BE49-F238E27FC236}">
                <a16:creationId xmlns:a16="http://schemas.microsoft.com/office/drawing/2014/main" id="{08C60117-2D2F-6A4A-DC21-4A60FD5A030E}"/>
              </a:ext>
            </a:extLst>
          </p:cNvPr>
          <p:cNvPicPr>
            <a:picLocks noChangeAspect="1"/>
          </p:cNvPicPr>
          <p:nvPr/>
        </p:nvPicPr>
        <p:blipFill>
          <a:blip r:embed="rId5"/>
          <a:stretch>
            <a:fillRect/>
          </a:stretch>
        </p:blipFill>
        <p:spPr>
          <a:xfrm>
            <a:off x="4031792" y="3970336"/>
            <a:ext cx="281053" cy="281053"/>
          </a:xfrm>
          <a:prstGeom prst="rect">
            <a:avLst/>
          </a:prstGeom>
        </p:spPr>
      </p:pic>
      <p:sp>
        <p:nvSpPr>
          <p:cNvPr id="21" name="Content Placeholder 20">
            <a:extLst>
              <a:ext uri="{FF2B5EF4-FFF2-40B4-BE49-F238E27FC236}">
                <a16:creationId xmlns:a16="http://schemas.microsoft.com/office/drawing/2014/main" id="{32409301-6D8A-8792-414C-C1DFCCA8F0DD}"/>
              </a:ext>
            </a:extLst>
          </p:cNvPr>
          <p:cNvSpPr>
            <a:spLocks noGrp="1"/>
          </p:cNvSpPr>
          <p:nvPr>
            <p:ph sz="quarter" idx="11"/>
          </p:nvPr>
        </p:nvSpPr>
        <p:spPr/>
        <p:txBody>
          <a:bodyPr/>
          <a:lstStyle/>
          <a:p>
            <a:r>
              <a:rPr lang="en-US" dirty="0"/>
              <a:t>ATTRACT ENGAGEMENT TEAMS</a:t>
            </a:r>
          </a:p>
        </p:txBody>
      </p:sp>
      <p:sp>
        <p:nvSpPr>
          <p:cNvPr id="34" name="TextBox 33">
            <a:extLst>
              <a:ext uri="{FF2B5EF4-FFF2-40B4-BE49-F238E27FC236}">
                <a16:creationId xmlns:a16="http://schemas.microsoft.com/office/drawing/2014/main" id="{289D146E-348B-1DDB-B9B3-AABAD88C38CB}"/>
              </a:ext>
            </a:extLst>
          </p:cNvPr>
          <p:cNvSpPr txBox="1"/>
          <p:nvPr/>
        </p:nvSpPr>
        <p:spPr>
          <a:xfrm>
            <a:off x="1158090" y="5428566"/>
            <a:ext cx="1982912" cy="369332"/>
          </a:xfrm>
          <a:prstGeom prst="rect">
            <a:avLst/>
          </a:prstGeom>
          <a:noFill/>
        </p:spPr>
        <p:txBody>
          <a:bodyPr wrap="square" rtlCol="0">
            <a:spAutoFit/>
          </a:bodyPr>
          <a:lstStyle/>
          <a:p>
            <a:pPr algn="r"/>
            <a:r>
              <a:rPr lang="en-US" dirty="0">
                <a:solidFill>
                  <a:schemeClr val="bg1"/>
                </a:solidFill>
                <a:latin typeface="Barlow" pitchFamily="2" charset="77"/>
              </a:rPr>
              <a:t>TEAM CENTRAL</a:t>
            </a:r>
          </a:p>
        </p:txBody>
      </p:sp>
      <p:sp>
        <p:nvSpPr>
          <p:cNvPr id="35" name="TextBox 34">
            <a:extLst>
              <a:ext uri="{FF2B5EF4-FFF2-40B4-BE49-F238E27FC236}">
                <a16:creationId xmlns:a16="http://schemas.microsoft.com/office/drawing/2014/main" id="{94A96CCD-2648-17AD-4039-89EBD212F87F}"/>
              </a:ext>
            </a:extLst>
          </p:cNvPr>
          <p:cNvSpPr txBox="1"/>
          <p:nvPr/>
        </p:nvSpPr>
        <p:spPr>
          <a:xfrm>
            <a:off x="5104544" y="5170303"/>
            <a:ext cx="1982912" cy="369332"/>
          </a:xfrm>
          <a:prstGeom prst="rect">
            <a:avLst/>
          </a:prstGeom>
          <a:noFill/>
        </p:spPr>
        <p:txBody>
          <a:bodyPr wrap="square" rtlCol="0">
            <a:spAutoFit/>
          </a:bodyPr>
          <a:lstStyle/>
          <a:p>
            <a:pPr algn="r"/>
            <a:r>
              <a:rPr lang="en-US" dirty="0">
                <a:solidFill>
                  <a:schemeClr val="bg1"/>
                </a:solidFill>
                <a:latin typeface="Barlow" pitchFamily="2" charset="77"/>
              </a:rPr>
              <a:t>TEAM SOUTH</a:t>
            </a:r>
          </a:p>
        </p:txBody>
      </p:sp>
      <p:sp>
        <p:nvSpPr>
          <p:cNvPr id="36" name="TextBox 35">
            <a:extLst>
              <a:ext uri="{FF2B5EF4-FFF2-40B4-BE49-F238E27FC236}">
                <a16:creationId xmlns:a16="http://schemas.microsoft.com/office/drawing/2014/main" id="{699489FA-759F-A914-1968-A1938EF7CE74}"/>
              </a:ext>
            </a:extLst>
          </p:cNvPr>
          <p:cNvSpPr txBox="1"/>
          <p:nvPr/>
        </p:nvSpPr>
        <p:spPr>
          <a:xfrm>
            <a:off x="3916900" y="2877382"/>
            <a:ext cx="1982912" cy="369332"/>
          </a:xfrm>
          <a:prstGeom prst="rect">
            <a:avLst/>
          </a:prstGeom>
          <a:noFill/>
        </p:spPr>
        <p:txBody>
          <a:bodyPr wrap="square" rtlCol="0">
            <a:spAutoFit/>
          </a:bodyPr>
          <a:lstStyle/>
          <a:p>
            <a:pPr algn="r"/>
            <a:r>
              <a:rPr lang="en-US" dirty="0">
                <a:solidFill>
                  <a:schemeClr val="bg1"/>
                </a:solidFill>
                <a:latin typeface="Barlow" pitchFamily="2" charset="77"/>
              </a:rPr>
              <a:t>TEAM NORTH</a:t>
            </a:r>
          </a:p>
        </p:txBody>
      </p:sp>
    </p:spTree>
    <p:extLst>
      <p:ext uri="{BB962C8B-B14F-4D97-AF65-F5344CB8AC3E}">
        <p14:creationId xmlns:p14="http://schemas.microsoft.com/office/powerpoint/2010/main" val="3772994106"/>
      </p:ext>
    </p:extLst>
  </p:cSld>
  <p:clrMapOvr>
    <a:masterClrMapping/>
  </p:clrMapOvr>
  <p:transition spd="slow">
    <p:push/>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98A75FE-972C-C5AE-C768-97FA3F88CFAC}"/>
              </a:ext>
            </a:extLst>
          </p:cNvPr>
          <p:cNvPicPr>
            <a:picLocks noChangeAspect="1"/>
          </p:cNvPicPr>
          <p:nvPr/>
        </p:nvPicPr>
        <p:blipFill rotWithShape="1">
          <a:blip r:embed="rId3"/>
          <a:srcRect t="12603"/>
          <a:stretch/>
        </p:blipFill>
        <p:spPr>
          <a:xfrm>
            <a:off x="619664" y="221288"/>
            <a:ext cx="4811656" cy="6033922"/>
          </a:xfrm>
          <a:prstGeom prst="rect">
            <a:avLst/>
          </a:prstGeom>
        </p:spPr>
      </p:pic>
      <p:sp>
        <p:nvSpPr>
          <p:cNvPr id="2" name="Title 1">
            <a:extLst>
              <a:ext uri="{FF2B5EF4-FFF2-40B4-BE49-F238E27FC236}">
                <a16:creationId xmlns:a16="http://schemas.microsoft.com/office/drawing/2014/main" id="{F24F185F-C2D4-4B20-2E54-7F3EB1C6F20F}"/>
              </a:ext>
            </a:extLst>
          </p:cNvPr>
          <p:cNvSpPr>
            <a:spLocks noGrp="1"/>
          </p:cNvSpPr>
          <p:nvPr>
            <p:ph type="title"/>
          </p:nvPr>
        </p:nvSpPr>
        <p:spPr/>
        <p:txBody>
          <a:bodyPr/>
          <a:lstStyle/>
          <a:p>
            <a:r>
              <a:rPr lang="en-US" dirty="0"/>
              <a:t>LOOKING FOR A CAREER?</a:t>
            </a:r>
          </a:p>
        </p:txBody>
      </p:sp>
      <p:pic>
        <p:nvPicPr>
          <p:cNvPr id="26" name="Picture 25">
            <a:extLst>
              <a:ext uri="{FF2B5EF4-FFF2-40B4-BE49-F238E27FC236}">
                <a16:creationId xmlns:a16="http://schemas.microsoft.com/office/drawing/2014/main" id="{D1F222B3-32BD-49C1-1145-7CA84B6D3B06}"/>
              </a:ext>
            </a:extLst>
          </p:cNvPr>
          <p:cNvPicPr>
            <a:picLocks noChangeAspect="1"/>
          </p:cNvPicPr>
          <p:nvPr/>
        </p:nvPicPr>
        <p:blipFill>
          <a:blip r:embed="rId4"/>
          <a:stretch>
            <a:fillRect/>
          </a:stretch>
        </p:blipFill>
        <p:spPr>
          <a:xfrm>
            <a:off x="4199472" y="4438226"/>
            <a:ext cx="281053" cy="281053"/>
          </a:xfrm>
          <a:prstGeom prst="rect">
            <a:avLst/>
          </a:prstGeom>
        </p:spPr>
      </p:pic>
      <p:pic>
        <p:nvPicPr>
          <p:cNvPr id="14" name="Picture 13">
            <a:extLst>
              <a:ext uri="{FF2B5EF4-FFF2-40B4-BE49-F238E27FC236}">
                <a16:creationId xmlns:a16="http://schemas.microsoft.com/office/drawing/2014/main" id="{317F6B64-CDB1-4FEE-FF27-69EBFC61F287}"/>
              </a:ext>
            </a:extLst>
          </p:cNvPr>
          <p:cNvPicPr>
            <a:picLocks noChangeAspect="1"/>
          </p:cNvPicPr>
          <p:nvPr/>
        </p:nvPicPr>
        <p:blipFill>
          <a:blip r:embed="rId4"/>
          <a:stretch>
            <a:fillRect/>
          </a:stretch>
        </p:blipFill>
        <p:spPr>
          <a:xfrm>
            <a:off x="3596019" y="4648642"/>
            <a:ext cx="281053" cy="281053"/>
          </a:xfrm>
          <a:prstGeom prst="rect">
            <a:avLst/>
          </a:prstGeom>
        </p:spPr>
      </p:pic>
      <p:pic>
        <p:nvPicPr>
          <p:cNvPr id="15" name="Picture 14">
            <a:extLst>
              <a:ext uri="{FF2B5EF4-FFF2-40B4-BE49-F238E27FC236}">
                <a16:creationId xmlns:a16="http://schemas.microsoft.com/office/drawing/2014/main" id="{D9BD4908-4C63-71B2-A0D3-AFAA01B8D41E}"/>
              </a:ext>
            </a:extLst>
          </p:cNvPr>
          <p:cNvPicPr>
            <a:picLocks noChangeAspect="1"/>
          </p:cNvPicPr>
          <p:nvPr/>
        </p:nvPicPr>
        <p:blipFill>
          <a:blip r:embed="rId4"/>
          <a:stretch>
            <a:fillRect/>
          </a:stretch>
        </p:blipFill>
        <p:spPr>
          <a:xfrm>
            <a:off x="2957203" y="4997604"/>
            <a:ext cx="281053" cy="281053"/>
          </a:xfrm>
          <a:prstGeom prst="rect">
            <a:avLst/>
          </a:prstGeom>
        </p:spPr>
      </p:pic>
      <p:pic>
        <p:nvPicPr>
          <p:cNvPr id="16" name="Picture 15">
            <a:extLst>
              <a:ext uri="{FF2B5EF4-FFF2-40B4-BE49-F238E27FC236}">
                <a16:creationId xmlns:a16="http://schemas.microsoft.com/office/drawing/2014/main" id="{A8E59219-038E-7EE6-F078-CF6EEA84E453}"/>
              </a:ext>
            </a:extLst>
          </p:cNvPr>
          <p:cNvPicPr>
            <a:picLocks noChangeAspect="1"/>
          </p:cNvPicPr>
          <p:nvPr/>
        </p:nvPicPr>
        <p:blipFill>
          <a:blip r:embed="rId4"/>
          <a:stretch>
            <a:fillRect/>
          </a:stretch>
        </p:blipFill>
        <p:spPr>
          <a:xfrm>
            <a:off x="3473522" y="1888304"/>
            <a:ext cx="281053" cy="281053"/>
          </a:xfrm>
          <a:prstGeom prst="rect">
            <a:avLst/>
          </a:prstGeom>
        </p:spPr>
      </p:pic>
      <p:pic>
        <p:nvPicPr>
          <p:cNvPr id="17" name="Picture 16">
            <a:extLst>
              <a:ext uri="{FF2B5EF4-FFF2-40B4-BE49-F238E27FC236}">
                <a16:creationId xmlns:a16="http://schemas.microsoft.com/office/drawing/2014/main" id="{3548B557-9076-E8E8-FC1B-2DB3B7195CE3}"/>
              </a:ext>
            </a:extLst>
          </p:cNvPr>
          <p:cNvPicPr>
            <a:picLocks noChangeAspect="1"/>
          </p:cNvPicPr>
          <p:nvPr/>
        </p:nvPicPr>
        <p:blipFill>
          <a:blip r:embed="rId4"/>
          <a:stretch>
            <a:fillRect/>
          </a:stretch>
        </p:blipFill>
        <p:spPr>
          <a:xfrm>
            <a:off x="3067780" y="1289848"/>
            <a:ext cx="281053" cy="281053"/>
          </a:xfrm>
          <a:prstGeom prst="rect">
            <a:avLst/>
          </a:prstGeom>
        </p:spPr>
      </p:pic>
      <p:pic>
        <p:nvPicPr>
          <p:cNvPr id="18" name="Picture 17">
            <a:extLst>
              <a:ext uri="{FF2B5EF4-FFF2-40B4-BE49-F238E27FC236}">
                <a16:creationId xmlns:a16="http://schemas.microsoft.com/office/drawing/2014/main" id="{7AEEE8AD-5E56-3E8E-5702-A6AA7CDBED73}"/>
              </a:ext>
            </a:extLst>
          </p:cNvPr>
          <p:cNvPicPr>
            <a:picLocks noChangeAspect="1"/>
          </p:cNvPicPr>
          <p:nvPr/>
        </p:nvPicPr>
        <p:blipFill>
          <a:blip r:embed="rId4"/>
          <a:stretch>
            <a:fillRect/>
          </a:stretch>
        </p:blipFill>
        <p:spPr>
          <a:xfrm>
            <a:off x="3364953" y="5159760"/>
            <a:ext cx="281053" cy="281053"/>
          </a:xfrm>
          <a:prstGeom prst="rect">
            <a:avLst/>
          </a:prstGeom>
        </p:spPr>
      </p:pic>
      <p:pic>
        <p:nvPicPr>
          <p:cNvPr id="19" name="Picture 18">
            <a:extLst>
              <a:ext uri="{FF2B5EF4-FFF2-40B4-BE49-F238E27FC236}">
                <a16:creationId xmlns:a16="http://schemas.microsoft.com/office/drawing/2014/main" id="{5C557CE4-D14E-9E17-1343-F7B7D9C08873}"/>
              </a:ext>
            </a:extLst>
          </p:cNvPr>
          <p:cNvPicPr>
            <a:picLocks noChangeAspect="1"/>
          </p:cNvPicPr>
          <p:nvPr/>
        </p:nvPicPr>
        <p:blipFill>
          <a:blip r:embed="rId4"/>
          <a:stretch>
            <a:fillRect/>
          </a:stretch>
        </p:blipFill>
        <p:spPr>
          <a:xfrm>
            <a:off x="3721925" y="3990949"/>
            <a:ext cx="281053" cy="281053"/>
          </a:xfrm>
          <a:prstGeom prst="rect">
            <a:avLst/>
          </a:prstGeom>
        </p:spPr>
      </p:pic>
      <p:pic>
        <p:nvPicPr>
          <p:cNvPr id="20" name="Picture 19">
            <a:extLst>
              <a:ext uri="{FF2B5EF4-FFF2-40B4-BE49-F238E27FC236}">
                <a16:creationId xmlns:a16="http://schemas.microsoft.com/office/drawing/2014/main" id="{08C60117-2D2F-6A4A-DC21-4A60FD5A030E}"/>
              </a:ext>
            </a:extLst>
          </p:cNvPr>
          <p:cNvPicPr>
            <a:picLocks noChangeAspect="1"/>
          </p:cNvPicPr>
          <p:nvPr/>
        </p:nvPicPr>
        <p:blipFill>
          <a:blip r:embed="rId4"/>
          <a:stretch>
            <a:fillRect/>
          </a:stretch>
        </p:blipFill>
        <p:spPr>
          <a:xfrm>
            <a:off x="3653309" y="1550191"/>
            <a:ext cx="281053" cy="281053"/>
          </a:xfrm>
          <a:prstGeom prst="rect">
            <a:avLst/>
          </a:prstGeom>
        </p:spPr>
      </p:pic>
      <p:sp>
        <p:nvSpPr>
          <p:cNvPr id="21" name="Content Placeholder 20">
            <a:extLst>
              <a:ext uri="{FF2B5EF4-FFF2-40B4-BE49-F238E27FC236}">
                <a16:creationId xmlns:a16="http://schemas.microsoft.com/office/drawing/2014/main" id="{32409301-6D8A-8792-414C-C1DFCCA8F0DD}"/>
              </a:ext>
            </a:extLst>
          </p:cNvPr>
          <p:cNvSpPr>
            <a:spLocks noGrp="1"/>
          </p:cNvSpPr>
          <p:nvPr>
            <p:ph sz="quarter" idx="11"/>
          </p:nvPr>
        </p:nvSpPr>
        <p:spPr/>
        <p:txBody>
          <a:bodyPr/>
          <a:lstStyle/>
          <a:p>
            <a:r>
              <a:rPr lang="en-US" dirty="0"/>
              <a:t>CAREERS OFFICES</a:t>
            </a:r>
          </a:p>
        </p:txBody>
      </p:sp>
      <p:sp>
        <p:nvSpPr>
          <p:cNvPr id="34" name="TextBox 33">
            <a:extLst>
              <a:ext uri="{FF2B5EF4-FFF2-40B4-BE49-F238E27FC236}">
                <a16:creationId xmlns:a16="http://schemas.microsoft.com/office/drawing/2014/main" id="{289D146E-348B-1DDB-B9B3-AABAD88C38CB}"/>
              </a:ext>
            </a:extLst>
          </p:cNvPr>
          <p:cNvSpPr txBox="1"/>
          <p:nvPr/>
        </p:nvSpPr>
        <p:spPr>
          <a:xfrm>
            <a:off x="-189652" y="6037490"/>
            <a:ext cx="2524553" cy="369332"/>
          </a:xfrm>
          <a:prstGeom prst="rect">
            <a:avLst/>
          </a:prstGeom>
          <a:noFill/>
        </p:spPr>
        <p:txBody>
          <a:bodyPr wrap="square" rtlCol="0">
            <a:spAutoFit/>
          </a:bodyPr>
          <a:lstStyle/>
          <a:p>
            <a:pPr algn="r"/>
            <a:r>
              <a:rPr lang="en-US" dirty="0">
                <a:solidFill>
                  <a:schemeClr val="bg1"/>
                </a:solidFill>
                <a:latin typeface="Barlow" pitchFamily="2" charset="77"/>
              </a:rPr>
              <a:t>SOUTHWEST</a:t>
            </a:r>
          </a:p>
        </p:txBody>
      </p:sp>
      <p:sp>
        <p:nvSpPr>
          <p:cNvPr id="36" name="TextBox 35">
            <a:extLst>
              <a:ext uri="{FF2B5EF4-FFF2-40B4-BE49-F238E27FC236}">
                <a16:creationId xmlns:a16="http://schemas.microsoft.com/office/drawing/2014/main" id="{699489FA-759F-A914-1968-A1938EF7CE74}"/>
              </a:ext>
            </a:extLst>
          </p:cNvPr>
          <p:cNvSpPr txBox="1"/>
          <p:nvPr/>
        </p:nvSpPr>
        <p:spPr>
          <a:xfrm>
            <a:off x="3951112" y="1715435"/>
            <a:ext cx="2628757" cy="646331"/>
          </a:xfrm>
          <a:prstGeom prst="rect">
            <a:avLst/>
          </a:prstGeom>
          <a:noFill/>
        </p:spPr>
        <p:txBody>
          <a:bodyPr wrap="square" rtlCol="0">
            <a:spAutoFit/>
          </a:bodyPr>
          <a:lstStyle/>
          <a:p>
            <a:r>
              <a:rPr lang="en-US" dirty="0">
                <a:solidFill>
                  <a:schemeClr val="bg1"/>
                </a:solidFill>
                <a:latin typeface="Barlow" pitchFamily="2" charset="77"/>
              </a:rPr>
              <a:t>NORTHERN ENGLAND &amp; NORTHERN IRELAND</a:t>
            </a:r>
          </a:p>
        </p:txBody>
      </p:sp>
      <p:sp>
        <p:nvSpPr>
          <p:cNvPr id="3" name="TextBox 2">
            <a:extLst>
              <a:ext uri="{FF2B5EF4-FFF2-40B4-BE49-F238E27FC236}">
                <a16:creationId xmlns:a16="http://schemas.microsoft.com/office/drawing/2014/main" id="{41AE4586-108C-99D6-5549-F8084BF24EEC}"/>
              </a:ext>
            </a:extLst>
          </p:cNvPr>
          <p:cNvSpPr txBox="1"/>
          <p:nvPr/>
        </p:nvSpPr>
        <p:spPr>
          <a:xfrm>
            <a:off x="4776651" y="3103169"/>
            <a:ext cx="2628757" cy="646331"/>
          </a:xfrm>
          <a:prstGeom prst="rect">
            <a:avLst/>
          </a:prstGeom>
          <a:noFill/>
        </p:spPr>
        <p:txBody>
          <a:bodyPr wrap="square" rtlCol="0">
            <a:spAutoFit/>
          </a:bodyPr>
          <a:lstStyle/>
          <a:p>
            <a:r>
              <a:rPr lang="en-US" dirty="0">
                <a:solidFill>
                  <a:schemeClr val="bg1"/>
                </a:solidFill>
                <a:latin typeface="Barlow" pitchFamily="2" charset="77"/>
              </a:rPr>
              <a:t>CENTRAL &amp; EASTERN ENGLAND</a:t>
            </a:r>
          </a:p>
        </p:txBody>
      </p:sp>
      <p:sp>
        <p:nvSpPr>
          <p:cNvPr id="4" name="TextBox 3">
            <a:extLst>
              <a:ext uri="{FF2B5EF4-FFF2-40B4-BE49-F238E27FC236}">
                <a16:creationId xmlns:a16="http://schemas.microsoft.com/office/drawing/2014/main" id="{01052FB7-ACBE-EC95-FB66-B5D822F714E7}"/>
              </a:ext>
            </a:extLst>
          </p:cNvPr>
          <p:cNvSpPr txBox="1"/>
          <p:nvPr/>
        </p:nvSpPr>
        <p:spPr>
          <a:xfrm>
            <a:off x="5431320" y="4719279"/>
            <a:ext cx="2628757" cy="646331"/>
          </a:xfrm>
          <a:prstGeom prst="rect">
            <a:avLst/>
          </a:prstGeom>
          <a:noFill/>
        </p:spPr>
        <p:txBody>
          <a:bodyPr wrap="square" rtlCol="0">
            <a:spAutoFit/>
          </a:bodyPr>
          <a:lstStyle/>
          <a:p>
            <a:r>
              <a:rPr lang="en-US" dirty="0">
                <a:solidFill>
                  <a:schemeClr val="bg1"/>
                </a:solidFill>
                <a:latin typeface="Barlow" pitchFamily="2" charset="77"/>
              </a:rPr>
              <a:t>GREATER LONDON</a:t>
            </a:r>
          </a:p>
          <a:p>
            <a:r>
              <a:rPr lang="en-US" dirty="0">
                <a:solidFill>
                  <a:schemeClr val="bg1"/>
                </a:solidFill>
                <a:latin typeface="Barlow" pitchFamily="2" charset="77"/>
              </a:rPr>
              <a:t>&amp; SOUTHEAST</a:t>
            </a:r>
          </a:p>
        </p:txBody>
      </p:sp>
      <p:sp>
        <p:nvSpPr>
          <p:cNvPr id="5" name="TextBox 4">
            <a:extLst>
              <a:ext uri="{FF2B5EF4-FFF2-40B4-BE49-F238E27FC236}">
                <a16:creationId xmlns:a16="http://schemas.microsoft.com/office/drawing/2014/main" id="{A5704491-7C63-6855-6B37-A8754AEC4A8C}"/>
              </a:ext>
            </a:extLst>
          </p:cNvPr>
          <p:cNvSpPr txBox="1"/>
          <p:nvPr/>
        </p:nvSpPr>
        <p:spPr>
          <a:xfrm>
            <a:off x="357682" y="5186981"/>
            <a:ext cx="2524553" cy="646331"/>
          </a:xfrm>
          <a:prstGeom prst="rect">
            <a:avLst/>
          </a:prstGeom>
          <a:noFill/>
        </p:spPr>
        <p:txBody>
          <a:bodyPr wrap="square" rtlCol="0">
            <a:spAutoFit/>
          </a:bodyPr>
          <a:lstStyle/>
          <a:p>
            <a:pPr algn="r"/>
            <a:r>
              <a:rPr lang="en-US" dirty="0">
                <a:solidFill>
                  <a:schemeClr val="bg1"/>
                </a:solidFill>
                <a:latin typeface="Barlow" pitchFamily="2" charset="77"/>
              </a:rPr>
              <a:t>WALES &amp; WEST ENGLAND</a:t>
            </a:r>
          </a:p>
        </p:txBody>
      </p:sp>
      <p:sp>
        <p:nvSpPr>
          <p:cNvPr id="6" name="TextBox 5">
            <a:extLst>
              <a:ext uri="{FF2B5EF4-FFF2-40B4-BE49-F238E27FC236}">
                <a16:creationId xmlns:a16="http://schemas.microsoft.com/office/drawing/2014/main" id="{2EDF163E-969F-B0BB-8D31-24FDE4A8AA3A}"/>
              </a:ext>
            </a:extLst>
          </p:cNvPr>
          <p:cNvSpPr txBox="1"/>
          <p:nvPr/>
        </p:nvSpPr>
        <p:spPr>
          <a:xfrm>
            <a:off x="-308224" y="1919409"/>
            <a:ext cx="2524553" cy="369332"/>
          </a:xfrm>
          <a:prstGeom prst="rect">
            <a:avLst/>
          </a:prstGeom>
          <a:noFill/>
        </p:spPr>
        <p:txBody>
          <a:bodyPr wrap="square" rtlCol="0">
            <a:spAutoFit/>
          </a:bodyPr>
          <a:lstStyle/>
          <a:p>
            <a:pPr algn="r"/>
            <a:r>
              <a:rPr lang="en-US" dirty="0">
                <a:solidFill>
                  <a:schemeClr val="bg1"/>
                </a:solidFill>
                <a:latin typeface="Barlow" pitchFamily="2" charset="77"/>
              </a:rPr>
              <a:t>SCOTLAND</a:t>
            </a:r>
          </a:p>
        </p:txBody>
      </p:sp>
      <p:pic>
        <p:nvPicPr>
          <p:cNvPr id="7" name="Picture 6">
            <a:extLst>
              <a:ext uri="{FF2B5EF4-FFF2-40B4-BE49-F238E27FC236}">
                <a16:creationId xmlns:a16="http://schemas.microsoft.com/office/drawing/2014/main" id="{D40C58D4-2195-7530-4D59-817BFCD5D4E6}"/>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l="-1"/>
          <a:stretch/>
        </p:blipFill>
        <p:spPr>
          <a:xfrm>
            <a:off x="7949264" y="3465509"/>
            <a:ext cx="4242736" cy="3392491"/>
          </a:xfrm>
          <a:prstGeom prst="rect">
            <a:avLst/>
          </a:prstGeom>
        </p:spPr>
      </p:pic>
      <p:pic>
        <p:nvPicPr>
          <p:cNvPr id="9" name="Picture 8">
            <a:extLst>
              <a:ext uri="{FF2B5EF4-FFF2-40B4-BE49-F238E27FC236}">
                <a16:creationId xmlns:a16="http://schemas.microsoft.com/office/drawing/2014/main" id="{96AF722D-3428-CF83-A000-84F3DE025BE5}"/>
              </a:ext>
            </a:extLst>
          </p:cNvPr>
          <p:cNvPicPr>
            <a:picLocks noChangeAspect="1"/>
          </p:cNvPicPr>
          <p:nvPr/>
        </p:nvPicPr>
        <p:blipFill>
          <a:blip r:embed="rId4"/>
          <a:stretch>
            <a:fillRect/>
          </a:stretch>
        </p:blipFill>
        <p:spPr>
          <a:xfrm>
            <a:off x="3404915" y="2295502"/>
            <a:ext cx="281053" cy="281053"/>
          </a:xfrm>
          <a:prstGeom prst="rect">
            <a:avLst/>
          </a:prstGeom>
        </p:spPr>
      </p:pic>
      <p:pic>
        <p:nvPicPr>
          <p:cNvPr id="10" name="Picture 9">
            <a:extLst>
              <a:ext uri="{FF2B5EF4-FFF2-40B4-BE49-F238E27FC236}">
                <a16:creationId xmlns:a16="http://schemas.microsoft.com/office/drawing/2014/main" id="{55BF944F-B375-F5C7-4636-FAEFBFCC523A}"/>
              </a:ext>
            </a:extLst>
          </p:cNvPr>
          <p:cNvPicPr>
            <a:picLocks noChangeAspect="1"/>
          </p:cNvPicPr>
          <p:nvPr/>
        </p:nvPicPr>
        <p:blipFill>
          <a:blip r:embed="rId4"/>
          <a:stretch>
            <a:fillRect/>
          </a:stretch>
        </p:blipFill>
        <p:spPr>
          <a:xfrm>
            <a:off x="2910732" y="2369280"/>
            <a:ext cx="281053" cy="281053"/>
          </a:xfrm>
          <a:prstGeom prst="rect">
            <a:avLst/>
          </a:prstGeom>
        </p:spPr>
      </p:pic>
      <p:pic>
        <p:nvPicPr>
          <p:cNvPr id="11" name="Picture 10">
            <a:extLst>
              <a:ext uri="{FF2B5EF4-FFF2-40B4-BE49-F238E27FC236}">
                <a16:creationId xmlns:a16="http://schemas.microsoft.com/office/drawing/2014/main" id="{C3681403-DB48-5712-8DEE-C8A7C4D9599D}"/>
              </a:ext>
            </a:extLst>
          </p:cNvPr>
          <p:cNvPicPr>
            <a:picLocks noChangeAspect="1"/>
          </p:cNvPicPr>
          <p:nvPr/>
        </p:nvPicPr>
        <p:blipFill>
          <a:blip r:embed="rId4"/>
          <a:stretch>
            <a:fillRect/>
          </a:stretch>
        </p:blipFill>
        <p:spPr>
          <a:xfrm>
            <a:off x="3866429" y="2649211"/>
            <a:ext cx="281053" cy="281053"/>
          </a:xfrm>
          <a:prstGeom prst="rect">
            <a:avLst/>
          </a:prstGeom>
        </p:spPr>
      </p:pic>
      <p:pic>
        <p:nvPicPr>
          <p:cNvPr id="12" name="Picture 11">
            <a:extLst>
              <a:ext uri="{FF2B5EF4-FFF2-40B4-BE49-F238E27FC236}">
                <a16:creationId xmlns:a16="http://schemas.microsoft.com/office/drawing/2014/main" id="{3B524407-EDE8-0663-BAD1-C2A4351BECD3}"/>
              </a:ext>
            </a:extLst>
          </p:cNvPr>
          <p:cNvPicPr>
            <a:picLocks noChangeAspect="1"/>
          </p:cNvPicPr>
          <p:nvPr/>
        </p:nvPicPr>
        <p:blipFill>
          <a:blip r:embed="rId4"/>
          <a:stretch>
            <a:fillRect/>
          </a:stretch>
        </p:blipFill>
        <p:spPr>
          <a:xfrm>
            <a:off x="3480518" y="2901038"/>
            <a:ext cx="281053" cy="281053"/>
          </a:xfrm>
          <a:prstGeom prst="rect">
            <a:avLst/>
          </a:prstGeom>
        </p:spPr>
      </p:pic>
      <p:pic>
        <p:nvPicPr>
          <p:cNvPr id="13" name="Picture 12">
            <a:extLst>
              <a:ext uri="{FF2B5EF4-FFF2-40B4-BE49-F238E27FC236}">
                <a16:creationId xmlns:a16="http://schemas.microsoft.com/office/drawing/2014/main" id="{21AEEA50-EF9D-8306-4811-AA9D13CBE95E}"/>
              </a:ext>
            </a:extLst>
          </p:cNvPr>
          <p:cNvPicPr>
            <a:picLocks noChangeAspect="1"/>
          </p:cNvPicPr>
          <p:nvPr/>
        </p:nvPicPr>
        <p:blipFill>
          <a:blip r:embed="rId4"/>
          <a:stretch>
            <a:fillRect/>
          </a:stretch>
        </p:blipFill>
        <p:spPr>
          <a:xfrm>
            <a:off x="4014965" y="3001450"/>
            <a:ext cx="281053" cy="281053"/>
          </a:xfrm>
          <a:prstGeom prst="rect">
            <a:avLst/>
          </a:prstGeom>
        </p:spPr>
      </p:pic>
      <p:pic>
        <p:nvPicPr>
          <p:cNvPr id="22" name="Picture 21">
            <a:extLst>
              <a:ext uri="{FF2B5EF4-FFF2-40B4-BE49-F238E27FC236}">
                <a16:creationId xmlns:a16="http://schemas.microsoft.com/office/drawing/2014/main" id="{3FD68F9F-D01C-B500-91D5-BECAACAA0A90}"/>
              </a:ext>
            </a:extLst>
          </p:cNvPr>
          <p:cNvPicPr>
            <a:picLocks noChangeAspect="1"/>
          </p:cNvPicPr>
          <p:nvPr/>
        </p:nvPicPr>
        <p:blipFill>
          <a:blip r:embed="rId4"/>
          <a:stretch>
            <a:fillRect/>
          </a:stretch>
        </p:blipFill>
        <p:spPr>
          <a:xfrm>
            <a:off x="3512782" y="3441200"/>
            <a:ext cx="281053" cy="281053"/>
          </a:xfrm>
          <a:prstGeom prst="rect">
            <a:avLst/>
          </a:prstGeom>
        </p:spPr>
      </p:pic>
      <p:pic>
        <p:nvPicPr>
          <p:cNvPr id="23" name="Picture 22">
            <a:extLst>
              <a:ext uri="{FF2B5EF4-FFF2-40B4-BE49-F238E27FC236}">
                <a16:creationId xmlns:a16="http://schemas.microsoft.com/office/drawing/2014/main" id="{7C703904-1759-7EEE-4D25-D0A87B7F9D81}"/>
              </a:ext>
            </a:extLst>
          </p:cNvPr>
          <p:cNvPicPr>
            <a:picLocks noChangeAspect="1"/>
          </p:cNvPicPr>
          <p:nvPr/>
        </p:nvPicPr>
        <p:blipFill>
          <a:blip r:embed="rId4"/>
          <a:stretch>
            <a:fillRect/>
          </a:stretch>
        </p:blipFill>
        <p:spPr>
          <a:xfrm>
            <a:off x="3847343" y="3353689"/>
            <a:ext cx="281053" cy="281053"/>
          </a:xfrm>
          <a:prstGeom prst="rect">
            <a:avLst/>
          </a:prstGeom>
        </p:spPr>
      </p:pic>
      <p:pic>
        <p:nvPicPr>
          <p:cNvPr id="24" name="Picture 23">
            <a:extLst>
              <a:ext uri="{FF2B5EF4-FFF2-40B4-BE49-F238E27FC236}">
                <a16:creationId xmlns:a16="http://schemas.microsoft.com/office/drawing/2014/main" id="{5422352C-6EA1-F922-D398-C6E2F245F1AC}"/>
              </a:ext>
            </a:extLst>
          </p:cNvPr>
          <p:cNvPicPr>
            <a:picLocks noChangeAspect="1"/>
          </p:cNvPicPr>
          <p:nvPr/>
        </p:nvPicPr>
        <p:blipFill>
          <a:blip r:embed="rId4"/>
          <a:stretch>
            <a:fillRect/>
          </a:stretch>
        </p:blipFill>
        <p:spPr>
          <a:xfrm>
            <a:off x="3480518" y="3784410"/>
            <a:ext cx="281053" cy="281053"/>
          </a:xfrm>
          <a:prstGeom prst="rect">
            <a:avLst/>
          </a:prstGeom>
        </p:spPr>
      </p:pic>
      <p:pic>
        <p:nvPicPr>
          <p:cNvPr id="25" name="Picture 24">
            <a:extLst>
              <a:ext uri="{FF2B5EF4-FFF2-40B4-BE49-F238E27FC236}">
                <a16:creationId xmlns:a16="http://schemas.microsoft.com/office/drawing/2014/main" id="{C192BA6C-11FE-295C-52BE-6DCB9D9C7812}"/>
              </a:ext>
            </a:extLst>
          </p:cNvPr>
          <p:cNvPicPr>
            <a:picLocks noChangeAspect="1"/>
          </p:cNvPicPr>
          <p:nvPr/>
        </p:nvPicPr>
        <p:blipFill>
          <a:blip r:embed="rId4"/>
          <a:stretch>
            <a:fillRect/>
          </a:stretch>
        </p:blipFill>
        <p:spPr>
          <a:xfrm>
            <a:off x="3906702" y="3699274"/>
            <a:ext cx="281053" cy="281053"/>
          </a:xfrm>
          <a:prstGeom prst="rect">
            <a:avLst/>
          </a:prstGeom>
        </p:spPr>
      </p:pic>
      <p:pic>
        <p:nvPicPr>
          <p:cNvPr id="27" name="Picture 26">
            <a:extLst>
              <a:ext uri="{FF2B5EF4-FFF2-40B4-BE49-F238E27FC236}">
                <a16:creationId xmlns:a16="http://schemas.microsoft.com/office/drawing/2014/main" id="{8A018F89-A35B-60DB-074B-A4869C2C912D}"/>
              </a:ext>
            </a:extLst>
          </p:cNvPr>
          <p:cNvPicPr>
            <a:picLocks noChangeAspect="1"/>
          </p:cNvPicPr>
          <p:nvPr/>
        </p:nvPicPr>
        <p:blipFill>
          <a:blip r:embed="rId4"/>
          <a:stretch>
            <a:fillRect/>
          </a:stretch>
        </p:blipFill>
        <p:spPr>
          <a:xfrm>
            <a:off x="4439694" y="3620765"/>
            <a:ext cx="281053" cy="281053"/>
          </a:xfrm>
          <a:prstGeom prst="rect">
            <a:avLst/>
          </a:prstGeom>
        </p:spPr>
      </p:pic>
      <p:pic>
        <p:nvPicPr>
          <p:cNvPr id="28" name="Picture 27">
            <a:extLst>
              <a:ext uri="{FF2B5EF4-FFF2-40B4-BE49-F238E27FC236}">
                <a16:creationId xmlns:a16="http://schemas.microsoft.com/office/drawing/2014/main" id="{38BABEFE-4BAE-6364-52A3-9F6879530C6E}"/>
              </a:ext>
            </a:extLst>
          </p:cNvPr>
          <p:cNvPicPr>
            <a:picLocks noChangeAspect="1"/>
          </p:cNvPicPr>
          <p:nvPr/>
        </p:nvPicPr>
        <p:blipFill>
          <a:blip r:embed="rId4"/>
          <a:stretch>
            <a:fillRect/>
          </a:stretch>
        </p:blipFill>
        <p:spPr>
          <a:xfrm>
            <a:off x="4337329" y="3909730"/>
            <a:ext cx="281053" cy="281053"/>
          </a:xfrm>
          <a:prstGeom prst="rect">
            <a:avLst/>
          </a:prstGeom>
        </p:spPr>
      </p:pic>
      <p:pic>
        <p:nvPicPr>
          <p:cNvPr id="29" name="Picture 28">
            <a:extLst>
              <a:ext uri="{FF2B5EF4-FFF2-40B4-BE49-F238E27FC236}">
                <a16:creationId xmlns:a16="http://schemas.microsoft.com/office/drawing/2014/main" id="{FF50EB8E-D49B-C8ED-7235-EE6E888891F5}"/>
              </a:ext>
            </a:extLst>
          </p:cNvPr>
          <p:cNvPicPr>
            <a:picLocks noChangeAspect="1"/>
          </p:cNvPicPr>
          <p:nvPr/>
        </p:nvPicPr>
        <p:blipFill>
          <a:blip r:embed="rId4"/>
          <a:stretch>
            <a:fillRect/>
          </a:stretch>
        </p:blipFill>
        <p:spPr>
          <a:xfrm>
            <a:off x="3328005" y="4103044"/>
            <a:ext cx="281053" cy="281053"/>
          </a:xfrm>
          <a:prstGeom prst="rect">
            <a:avLst/>
          </a:prstGeom>
        </p:spPr>
      </p:pic>
      <p:pic>
        <p:nvPicPr>
          <p:cNvPr id="30" name="Picture 29">
            <a:extLst>
              <a:ext uri="{FF2B5EF4-FFF2-40B4-BE49-F238E27FC236}">
                <a16:creationId xmlns:a16="http://schemas.microsoft.com/office/drawing/2014/main" id="{D6129FB6-FCB0-A670-E412-3350F42F9057}"/>
              </a:ext>
            </a:extLst>
          </p:cNvPr>
          <p:cNvPicPr>
            <a:picLocks noChangeAspect="1"/>
          </p:cNvPicPr>
          <p:nvPr/>
        </p:nvPicPr>
        <p:blipFill>
          <a:blip r:embed="rId4"/>
          <a:stretch>
            <a:fillRect/>
          </a:stretch>
        </p:blipFill>
        <p:spPr>
          <a:xfrm>
            <a:off x="4633540" y="4719279"/>
            <a:ext cx="281053" cy="281053"/>
          </a:xfrm>
          <a:prstGeom prst="rect">
            <a:avLst/>
          </a:prstGeom>
        </p:spPr>
      </p:pic>
      <p:pic>
        <p:nvPicPr>
          <p:cNvPr id="31" name="Picture 30">
            <a:extLst>
              <a:ext uri="{FF2B5EF4-FFF2-40B4-BE49-F238E27FC236}">
                <a16:creationId xmlns:a16="http://schemas.microsoft.com/office/drawing/2014/main" id="{B4D8507B-1DC8-6379-6471-389E1C83DE13}"/>
              </a:ext>
            </a:extLst>
          </p:cNvPr>
          <p:cNvPicPr>
            <a:picLocks noChangeAspect="1"/>
          </p:cNvPicPr>
          <p:nvPr/>
        </p:nvPicPr>
        <p:blipFill>
          <a:blip r:embed="rId4"/>
          <a:stretch>
            <a:fillRect/>
          </a:stretch>
        </p:blipFill>
        <p:spPr>
          <a:xfrm>
            <a:off x="4942403" y="4929695"/>
            <a:ext cx="281053" cy="281053"/>
          </a:xfrm>
          <a:prstGeom prst="rect">
            <a:avLst/>
          </a:prstGeom>
        </p:spPr>
      </p:pic>
      <p:pic>
        <p:nvPicPr>
          <p:cNvPr id="32" name="Picture 31">
            <a:extLst>
              <a:ext uri="{FF2B5EF4-FFF2-40B4-BE49-F238E27FC236}">
                <a16:creationId xmlns:a16="http://schemas.microsoft.com/office/drawing/2014/main" id="{D399D8E5-3576-1889-1148-D4632E3F0AF4}"/>
              </a:ext>
            </a:extLst>
          </p:cNvPr>
          <p:cNvPicPr>
            <a:picLocks noChangeAspect="1"/>
          </p:cNvPicPr>
          <p:nvPr/>
        </p:nvPicPr>
        <p:blipFill>
          <a:blip r:embed="rId4"/>
          <a:stretch>
            <a:fillRect/>
          </a:stretch>
        </p:blipFill>
        <p:spPr>
          <a:xfrm>
            <a:off x="5133930" y="4438226"/>
            <a:ext cx="281053" cy="281053"/>
          </a:xfrm>
          <a:prstGeom prst="rect">
            <a:avLst/>
          </a:prstGeom>
        </p:spPr>
      </p:pic>
      <p:pic>
        <p:nvPicPr>
          <p:cNvPr id="37" name="Picture 36">
            <a:extLst>
              <a:ext uri="{FF2B5EF4-FFF2-40B4-BE49-F238E27FC236}">
                <a16:creationId xmlns:a16="http://schemas.microsoft.com/office/drawing/2014/main" id="{3B75964D-B783-D392-2EE7-292EE5FC5A0F}"/>
              </a:ext>
            </a:extLst>
          </p:cNvPr>
          <p:cNvPicPr>
            <a:picLocks noChangeAspect="1"/>
          </p:cNvPicPr>
          <p:nvPr/>
        </p:nvPicPr>
        <p:blipFill>
          <a:blip r:embed="rId4"/>
          <a:stretch>
            <a:fillRect/>
          </a:stretch>
        </p:blipFill>
        <p:spPr>
          <a:xfrm>
            <a:off x="4135251" y="4872014"/>
            <a:ext cx="281053" cy="281053"/>
          </a:xfrm>
          <a:prstGeom prst="rect">
            <a:avLst/>
          </a:prstGeom>
        </p:spPr>
      </p:pic>
      <p:pic>
        <p:nvPicPr>
          <p:cNvPr id="38" name="Picture 37">
            <a:extLst>
              <a:ext uri="{FF2B5EF4-FFF2-40B4-BE49-F238E27FC236}">
                <a16:creationId xmlns:a16="http://schemas.microsoft.com/office/drawing/2014/main" id="{F74EE16F-47FB-2B97-17B8-C667A464D929}"/>
              </a:ext>
            </a:extLst>
          </p:cNvPr>
          <p:cNvPicPr>
            <a:picLocks noChangeAspect="1"/>
          </p:cNvPicPr>
          <p:nvPr/>
        </p:nvPicPr>
        <p:blipFill>
          <a:blip r:embed="rId4"/>
          <a:stretch>
            <a:fillRect/>
          </a:stretch>
        </p:blipFill>
        <p:spPr>
          <a:xfrm>
            <a:off x="3810752" y="4977242"/>
            <a:ext cx="281053" cy="281053"/>
          </a:xfrm>
          <a:prstGeom prst="rect">
            <a:avLst/>
          </a:prstGeom>
        </p:spPr>
      </p:pic>
      <p:pic>
        <p:nvPicPr>
          <p:cNvPr id="39" name="Picture 38">
            <a:extLst>
              <a:ext uri="{FF2B5EF4-FFF2-40B4-BE49-F238E27FC236}">
                <a16:creationId xmlns:a16="http://schemas.microsoft.com/office/drawing/2014/main" id="{F7A97CD5-45A8-C6A7-3E5D-08DC9A97F878}"/>
              </a:ext>
            </a:extLst>
          </p:cNvPr>
          <p:cNvPicPr>
            <a:picLocks noChangeAspect="1"/>
          </p:cNvPicPr>
          <p:nvPr/>
        </p:nvPicPr>
        <p:blipFill>
          <a:blip r:embed="rId4"/>
          <a:stretch>
            <a:fillRect/>
          </a:stretch>
        </p:blipFill>
        <p:spPr>
          <a:xfrm>
            <a:off x="4248443" y="5205979"/>
            <a:ext cx="281053" cy="281053"/>
          </a:xfrm>
          <a:prstGeom prst="rect">
            <a:avLst/>
          </a:prstGeom>
        </p:spPr>
      </p:pic>
      <p:pic>
        <p:nvPicPr>
          <p:cNvPr id="40" name="Picture 39">
            <a:extLst>
              <a:ext uri="{FF2B5EF4-FFF2-40B4-BE49-F238E27FC236}">
                <a16:creationId xmlns:a16="http://schemas.microsoft.com/office/drawing/2014/main" id="{BE2F27C6-E7E4-AC03-371C-61DB770B45C5}"/>
              </a:ext>
            </a:extLst>
          </p:cNvPr>
          <p:cNvPicPr>
            <a:picLocks noChangeAspect="1"/>
          </p:cNvPicPr>
          <p:nvPr/>
        </p:nvPicPr>
        <p:blipFill>
          <a:blip r:embed="rId4"/>
          <a:stretch>
            <a:fillRect/>
          </a:stretch>
        </p:blipFill>
        <p:spPr>
          <a:xfrm>
            <a:off x="4228886" y="5510147"/>
            <a:ext cx="281053" cy="281053"/>
          </a:xfrm>
          <a:prstGeom prst="rect">
            <a:avLst/>
          </a:prstGeom>
        </p:spPr>
      </p:pic>
      <p:pic>
        <p:nvPicPr>
          <p:cNvPr id="41" name="Picture 40">
            <a:extLst>
              <a:ext uri="{FF2B5EF4-FFF2-40B4-BE49-F238E27FC236}">
                <a16:creationId xmlns:a16="http://schemas.microsoft.com/office/drawing/2014/main" id="{E872DB9F-4AED-677A-EF0B-1EB50900D14C}"/>
              </a:ext>
            </a:extLst>
          </p:cNvPr>
          <p:cNvPicPr>
            <a:picLocks noChangeAspect="1"/>
          </p:cNvPicPr>
          <p:nvPr/>
        </p:nvPicPr>
        <p:blipFill>
          <a:blip r:embed="rId4"/>
          <a:stretch>
            <a:fillRect/>
          </a:stretch>
        </p:blipFill>
        <p:spPr>
          <a:xfrm>
            <a:off x="4925158" y="5352723"/>
            <a:ext cx="281053" cy="281053"/>
          </a:xfrm>
          <a:prstGeom prst="rect">
            <a:avLst/>
          </a:prstGeom>
        </p:spPr>
      </p:pic>
      <p:pic>
        <p:nvPicPr>
          <p:cNvPr id="42" name="Picture 41">
            <a:extLst>
              <a:ext uri="{FF2B5EF4-FFF2-40B4-BE49-F238E27FC236}">
                <a16:creationId xmlns:a16="http://schemas.microsoft.com/office/drawing/2014/main" id="{CA5983EA-3C4A-18D3-0E90-9944CE1F6376}"/>
              </a:ext>
            </a:extLst>
          </p:cNvPr>
          <p:cNvPicPr>
            <a:picLocks noChangeAspect="1"/>
          </p:cNvPicPr>
          <p:nvPr/>
        </p:nvPicPr>
        <p:blipFill>
          <a:blip r:embed="rId4"/>
          <a:stretch>
            <a:fillRect/>
          </a:stretch>
        </p:blipFill>
        <p:spPr>
          <a:xfrm>
            <a:off x="3890529" y="5605838"/>
            <a:ext cx="281053" cy="281053"/>
          </a:xfrm>
          <a:prstGeom prst="rect">
            <a:avLst/>
          </a:prstGeom>
        </p:spPr>
      </p:pic>
      <p:pic>
        <p:nvPicPr>
          <p:cNvPr id="43" name="Picture 42">
            <a:extLst>
              <a:ext uri="{FF2B5EF4-FFF2-40B4-BE49-F238E27FC236}">
                <a16:creationId xmlns:a16="http://schemas.microsoft.com/office/drawing/2014/main" id="{56F9C537-6ADC-9151-D8AC-6BD80B9FC2D8}"/>
              </a:ext>
            </a:extLst>
          </p:cNvPr>
          <p:cNvPicPr>
            <a:picLocks noChangeAspect="1"/>
          </p:cNvPicPr>
          <p:nvPr/>
        </p:nvPicPr>
        <p:blipFill>
          <a:blip r:embed="rId4"/>
          <a:stretch>
            <a:fillRect/>
          </a:stretch>
        </p:blipFill>
        <p:spPr>
          <a:xfrm>
            <a:off x="3510123" y="5493249"/>
            <a:ext cx="281053" cy="281053"/>
          </a:xfrm>
          <a:prstGeom prst="rect">
            <a:avLst/>
          </a:prstGeom>
        </p:spPr>
      </p:pic>
      <p:pic>
        <p:nvPicPr>
          <p:cNvPr id="44" name="Picture 43">
            <a:extLst>
              <a:ext uri="{FF2B5EF4-FFF2-40B4-BE49-F238E27FC236}">
                <a16:creationId xmlns:a16="http://schemas.microsoft.com/office/drawing/2014/main" id="{2FAB8F82-564D-A810-04CC-63C7F08F0B58}"/>
              </a:ext>
            </a:extLst>
          </p:cNvPr>
          <p:cNvPicPr>
            <a:picLocks noChangeAspect="1"/>
          </p:cNvPicPr>
          <p:nvPr/>
        </p:nvPicPr>
        <p:blipFill>
          <a:blip r:embed="rId4"/>
          <a:stretch>
            <a:fillRect/>
          </a:stretch>
        </p:blipFill>
        <p:spPr>
          <a:xfrm>
            <a:off x="2965371" y="5886891"/>
            <a:ext cx="281053" cy="281053"/>
          </a:xfrm>
          <a:prstGeom prst="rect">
            <a:avLst/>
          </a:prstGeom>
        </p:spPr>
      </p:pic>
      <p:pic>
        <p:nvPicPr>
          <p:cNvPr id="45" name="Picture 44">
            <a:extLst>
              <a:ext uri="{FF2B5EF4-FFF2-40B4-BE49-F238E27FC236}">
                <a16:creationId xmlns:a16="http://schemas.microsoft.com/office/drawing/2014/main" id="{24FABA51-A5D1-42DD-07EF-80BB24368F33}"/>
              </a:ext>
            </a:extLst>
          </p:cNvPr>
          <p:cNvPicPr>
            <a:picLocks noChangeAspect="1"/>
          </p:cNvPicPr>
          <p:nvPr/>
        </p:nvPicPr>
        <p:blipFill>
          <a:blip r:embed="rId4"/>
          <a:stretch>
            <a:fillRect/>
          </a:stretch>
        </p:blipFill>
        <p:spPr>
          <a:xfrm>
            <a:off x="2427049" y="5945985"/>
            <a:ext cx="281053" cy="281053"/>
          </a:xfrm>
          <a:prstGeom prst="rect">
            <a:avLst/>
          </a:prstGeom>
        </p:spPr>
      </p:pic>
      <p:pic>
        <p:nvPicPr>
          <p:cNvPr id="46" name="Picture 45">
            <a:extLst>
              <a:ext uri="{FF2B5EF4-FFF2-40B4-BE49-F238E27FC236}">
                <a16:creationId xmlns:a16="http://schemas.microsoft.com/office/drawing/2014/main" id="{C0601C98-7FD6-5D9B-A7D7-2EEDDE61BC05}"/>
              </a:ext>
            </a:extLst>
          </p:cNvPr>
          <p:cNvPicPr>
            <a:picLocks noChangeAspect="1"/>
          </p:cNvPicPr>
          <p:nvPr/>
        </p:nvPicPr>
        <p:blipFill>
          <a:blip r:embed="rId4"/>
          <a:stretch>
            <a:fillRect/>
          </a:stretch>
        </p:blipFill>
        <p:spPr>
          <a:xfrm>
            <a:off x="2414493" y="3110198"/>
            <a:ext cx="281053" cy="281053"/>
          </a:xfrm>
          <a:prstGeom prst="rect">
            <a:avLst/>
          </a:prstGeom>
        </p:spPr>
      </p:pic>
    </p:spTree>
    <p:extLst>
      <p:ext uri="{BB962C8B-B14F-4D97-AF65-F5344CB8AC3E}">
        <p14:creationId xmlns:p14="http://schemas.microsoft.com/office/powerpoint/2010/main" val="3092516524"/>
      </p:ext>
    </p:extLst>
  </p:cSld>
  <p:clrMapOvr>
    <a:masterClrMapping/>
  </p:clrMapOvr>
  <p:transition spd="slow">
    <p:push dir="u"/>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working on a machine&#10;&#10;Description automatically generated">
            <a:extLst>
              <a:ext uri="{FF2B5EF4-FFF2-40B4-BE49-F238E27FC236}">
                <a16:creationId xmlns:a16="http://schemas.microsoft.com/office/drawing/2014/main" id="{A87F614A-6C2C-0AEE-C85C-0A2B045248B8}"/>
              </a:ext>
            </a:extLst>
          </p:cNvPr>
          <p:cNvPicPr>
            <a:picLocks noChangeAspect="1"/>
          </p:cNvPicPr>
          <p:nvPr/>
        </p:nvPicPr>
        <p:blipFill rotWithShape="1">
          <a:blip r:embed="rId3"/>
          <a:srcRect l="5355" r="5355"/>
          <a:stretch/>
        </p:blipFill>
        <p:spPr>
          <a:xfrm>
            <a:off x="7949264" y="3690257"/>
            <a:ext cx="4242736" cy="3167743"/>
          </a:xfrm>
          <a:prstGeom prst="rect">
            <a:avLst/>
          </a:prstGeom>
        </p:spPr>
      </p:pic>
      <p:sp>
        <p:nvSpPr>
          <p:cNvPr id="2" name="Title 1">
            <a:extLst>
              <a:ext uri="{FF2B5EF4-FFF2-40B4-BE49-F238E27FC236}">
                <a16:creationId xmlns:a16="http://schemas.microsoft.com/office/drawing/2014/main" id="{F24F185F-C2D4-4B20-2E54-7F3EB1C6F20F}"/>
              </a:ext>
            </a:extLst>
          </p:cNvPr>
          <p:cNvSpPr>
            <a:spLocks noGrp="1"/>
          </p:cNvSpPr>
          <p:nvPr>
            <p:ph type="title"/>
          </p:nvPr>
        </p:nvSpPr>
        <p:spPr>
          <a:xfrm>
            <a:off x="8056606" y="86538"/>
            <a:ext cx="3876678" cy="904875"/>
          </a:xfrm>
        </p:spPr>
        <p:txBody>
          <a:bodyPr/>
          <a:lstStyle/>
          <a:p>
            <a:r>
              <a:rPr lang="en-US" dirty="0"/>
              <a:t>LOOKING FOR SUPPORT WITH FURTHER EDUCATION?</a:t>
            </a:r>
          </a:p>
        </p:txBody>
      </p:sp>
      <p:sp>
        <p:nvSpPr>
          <p:cNvPr id="21" name="Content Placeholder 20">
            <a:extLst>
              <a:ext uri="{FF2B5EF4-FFF2-40B4-BE49-F238E27FC236}">
                <a16:creationId xmlns:a16="http://schemas.microsoft.com/office/drawing/2014/main" id="{32409301-6D8A-8792-414C-C1DFCCA8F0DD}"/>
              </a:ext>
            </a:extLst>
          </p:cNvPr>
          <p:cNvSpPr>
            <a:spLocks noGrp="1"/>
          </p:cNvSpPr>
          <p:nvPr>
            <p:ph sz="quarter" idx="11"/>
          </p:nvPr>
        </p:nvSpPr>
        <p:spPr>
          <a:xfrm>
            <a:off x="8056606" y="1126525"/>
            <a:ext cx="4015946" cy="5366348"/>
          </a:xfrm>
        </p:spPr>
        <p:txBody>
          <a:bodyPr/>
          <a:lstStyle/>
          <a:p>
            <a:r>
              <a:rPr lang="en-US" b="1" dirty="0">
                <a:solidFill>
                  <a:srgbClr val="02153A"/>
                </a:solidFill>
              </a:rPr>
              <a:t>Interested in Engineering:</a:t>
            </a:r>
          </a:p>
          <a:p>
            <a:pPr marL="285750" indent="-285750">
              <a:buFont typeface="Arial" panose="020B0604020202020204" pitchFamily="34" charset="0"/>
              <a:buChar char="•"/>
              <a:tabLst>
                <a:tab pos="358775" algn="l"/>
              </a:tabLst>
            </a:pPr>
            <a:r>
              <a:rPr lang="en-US" dirty="0">
                <a:solidFill>
                  <a:srgbClr val="02153A"/>
                </a:solidFill>
              </a:rPr>
              <a:t>A-Level Scholarship</a:t>
            </a:r>
          </a:p>
          <a:p>
            <a:pPr marL="285750" indent="-285750">
              <a:buFont typeface="Arial" panose="020B0604020202020204" pitchFamily="34" charset="0"/>
              <a:buChar char="•"/>
              <a:tabLst>
                <a:tab pos="358775" algn="l"/>
              </a:tabLst>
            </a:pPr>
            <a:r>
              <a:rPr lang="en-US" dirty="0">
                <a:solidFill>
                  <a:srgbClr val="02153A"/>
                </a:solidFill>
              </a:rPr>
              <a:t>University Cadetship Entry Scheme</a:t>
            </a:r>
          </a:p>
          <a:p>
            <a:pPr marL="285750" indent="-285750">
              <a:buFont typeface="Arial" panose="020B0604020202020204" pitchFamily="34" charset="0"/>
              <a:buChar char="•"/>
              <a:tabLst>
                <a:tab pos="358775" algn="l"/>
              </a:tabLst>
            </a:pPr>
            <a:r>
              <a:rPr lang="en-US" dirty="0">
                <a:solidFill>
                  <a:srgbClr val="02153A"/>
                </a:solidFill>
              </a:rPr>
              <a:t>Defense STEM Undergraduate</a:t>
            </a:r>
          </a:p>
          <a:p>
            <a:r>
              <a:rPr lang="en-US" b="1" dirty="0">
                <a:solidFill>
                  <a:srgbClr val="02153A"/>
                </a:solidFill>
              </a:rPr>
              <a:t>Interested in Medical and Dental:</a:t>
            </a:r>
          </a:p>
          <a:p>
            <a:pPr marL="285750" indent="-285750">
              <a:buFont typeface="Arial" panose="020B0604020202020204" pitchFamily="34" charset="0"/>
              <a:buChar char="•"/>
              <a:tabLst>
                <a:tab pos="358775" algn="l"/>
              </a:tabLst>
            </a:pPr>
            <a:r>
              <a:rPr lang="en-US" dirty="0">
                <a:solidFill>
                  <a:srgbClr val="02153A"/>
                </a:solidFill>
                <a:latin typeface="Barlow" panose="00000500000000000000" pitchFamily="50" charset="0"/>
              </a:rPr>
              <a:t>Medical and Dental Cadetship</a:t>
            </a:r>
          </a:p>
          <a:p>
            <a:pPr marL="285750" indent="-285750">
              <a:buFont typeface="Arial" panose="020B0604020202020204" pitchFamily="34" charset="0"/>
              <a:buChar char="•"/>
              <a:tabLst>
                <a:tab pos="358775" algn="l"/>
              </a:tabLst>
            </a:pPr>
            <a:r>
              <a:rPr lang="en-GB" b="0" i="0" dirty="0">
                <a:solidFill>
                  <a:srgbClr val="02153A"/>
                </a:solidFill>
                <a:effectLst/>
                <a:latin typeface="Barlow" panose="00000500000000000000" pitchFamily="50" charset="0"/>
              </a:rPr>
              <a:t>Student Medical Technicians and Nurses</a:t>
            </a:r>
          </a:p>
          <a:p>
            <a:pPr>
              <a:tabLst>
                <a:tab pos="358775" algn="l"/>
              </a:tabLst>
            </a:pPr>
            <a:endParaRPr lang="en-US" dirty="0"/>
          </a:p>
        </p:txBody>
      </p:sp>
      <p:graphicFrame>
        <p:nvGraphicFramePr>
          <p:cNvPr id="47" name="Table 47">
            <a:extLst>
              <a:ext uri="{FF2B5EF4-FFF2-40B4-BE49-F238E27FC236}">
                <a16:creationId xmlns:a16="http://schemas.microsoft.com/office/drawing/2014/main" id="{6070BA6C-0C22-0E36-3D17-6EAAFDC38032}"/>
              </a:ext>
            </a:extLst>
          </p:cNvPr>
          <p:cNvGraphicFramePr>
            <a:graphicFrameLocks noGrp="1"/>
          </p:cNvGraphicFramePr>
          <p:nvPr>
            <p:extLst>
              <p:ext uri="{D42A27DB-BD31-4B8C-83A1-F6EECF244321}">
                <p14:modId xmlns:p14="http://schemas.microsoft.com/office/powerpoint/2010/main" val="3873367248"/>
              </p:ext>
            </p:extLst>
          </p:nvPr>
        </p:nvGraphicFramePr>
        <p:xfrm>
          <a:off x="0" y="0"/>
          <a:ext cx="7949264" cy="6858000"/>
        </p:xfrm>
        <a:graphic>
          <a:graphicData uri="http://schemas.openxmlformats.org/drawingml/2006/table">
            <a:tbl>
              <a:tblPr firstRow="1" bandRow="1">
                <a:tableStyleId>{5C22544A-7EE6-4342-B048-85BDC9FD1C3A}</a:tableStyleId>
              </a:tblPr>
              <a:tblGrid>
                <a:gridCol w="7949264">
                  <a:extLst>
                    <a:ext uri="{9D8B030D-6E8A-4147-A177-3AD203B41FA5}">
                      <a16:colId xmlns:a16="http://schemas.microsoft.com/office/drawing/2014/main" val="99316455"/>
                    </a:ext>
                  </a:extLst>
                </a:gridCol>
              </a:tblGrid>
              <a:tr h="857250">
                <a:tc>
                  <a:txBody>
                    <a:bodyPr/>
                    <a:lstStyle/>
                    <a:p>
                      <a:r>
                        <a:rPr lang="en-GB" sz="1800" b="0" i="0" u="none" strike="noStrike" kern="1200" baseline="0" dirty="0">
                          <a:solidFill>
                            <a:srgbClr val="02153A"/>
                          </a:solidFill>
                          <a:latin typeface="Barlow" panose="00000500000000000000" pitchFamily="50" charset="0"/>
                          <a:ea typeface="+mn-ea"/>
                          <a:cs typeface="+mn-cs"/>
                        </a:rPr>
                        <a:t>A-level Scholarship (Engineer) </a:t>
                      </a:r>
                    </a:p>
                    <a:p>
                      <a:pPr algn="l"/>
                      <a:r>
                        <a:rPr lang="en-GB" sz="1800" b="1" i="0" u="none" strike="noStrike" kern="1200" baseline="0" dirty="0">
                          <a:solidFill>
                            <a:srgbClr val="02153A"/>
                          </a:solidFill>
                          <a:latin typeface="Barlow" panose="00000500000000000000" pitchFamily="50" charset="0"/>
                          <a:ea typeface="+mn-ea"/>
                          <a:cs typeface="+mn-cs"/>
                        </a:rPr>
                        <a:t>1 or 2 year options, £1,500 bursary per year </a:t>
                      </a:r>
                      <a:endParaRPr lang="en-GB" sz="1800" dirty="0">
                        <a:solidFill>
                          <a:srgbClr val="02153A"/>
                        </a:solidFill>
                        <a:latin typeface="Barlow" panose="00000500000000000000" pitchFamily="50" charset="0"/>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7BC9CE"/>
                    </a:solidFill>
                  </a:tcPr>
                </a:tc>
                <a:extLst>
                  <a:ext uri="{0D108BD9-81ED-4DB2-BD59-A6C34878D82A}">
                    <a16:rowId xmlns:a16="http://schemas.microsoft.com/office/drawing/2014/main" val="1943162598"/>
                  </a:ext>
                </a:extLst>
              </a:tr>
              <a:tr h="857250">
                <a:tc>
                  <a:txBody>
                    <a:bodyPr/>
                    <a:lstStyle/>
                    <a:p>
                      <a:r>
                        <a:rPr lang="en-GB" sz="1800" b="0" i="0" u="none" strike="noStrike" kern="1200" baseline="0" dirty="0">
                          <a:solidFill>
                            <a:schemeClr val="bg1"/>
                          </a:solidFill>
                          <a:latin typeface="Barlow" panose="00000500000000000000" pitchFamily="50" charset="0"/>
                          <a:ea typeface="+mn-ea"/>
                          <a:cs typeface="+mn-cs"/>
                        </a:rPr>
                        <a:t>Plus, further opportunities for auto-enrolment to university sponsorship depending on your UCAS points </a:t>
                      </a:r>
                      <a:endParaRPr lang="en-GB" sz="1800" dirty="0">
                        <a:solidFill>
                          <a:schemeClr val="bg1"/>
                        </a:solidFill>
                        <a:latin typeface="Barlow" panose="00000500000000000000" pitchFamily="50" charset="0"/>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2153A"/>
                    </a:solidFill>
                  </a:tcPr>
                </a:tc>
                <a:extLst>
                  <a:ext uri="{0D108BD9-81ED-4DB2-BD59-A6C34878D82A}">
                    <a16:rowId xmlns:a16="http://schemas.microsoft.com/office/drawing/2014/main" val="3316193286"/>
                  </a:ext>
                </a:extLst>
              </a:tr>
              <a:tr h="857250">
                <a:tc>
                  <a:txBody>
                    <a:bodyPr/>
                    <a:lstStyle/>
                    <a:p>
                      <a:r>
                        <a:rPr lang="en-GB" sz="1800" b="0" i="0" u="none" strike="noStrike" kern="1200" baseline="0" dirty="0">
                          <a:solidFill>
                            <a:srgbClr val="02153A"/>
                          </a:solidFill>
                          <a:latin typeface="Barlow" panose="00000500000000000000" pitchFamily="50" charset="0"/>
                          <a:ea typeface="+mn-ea"/>
                          <a:cs typeface="+mn-cs"/>
                        </a:rPr>
                        <a:t>University Cadetship (Engineer) </a:t>
                      </a:r>
                    </a:p>
                    <a:p>
                      <a:r>
                        <a:rPr lang="en-GB" sz="1800" b="1" i="0" u="none" strike="noStrike" kern="1200" baseline="0" dirty="0">
                          <a:solidFill>
                            <a:srgbClr val="02153A"/>
                          </a:solidFill>
                          <a:latin typeface="Barlow" panose="00000500000000000000" pitchFamily="50" charset="0"/>
                          <a:ea typeface="+mn-ea"/>
                          <a:cs typeface="+mn-cs"/>
                        </a:rPr>
                        <a:t>Fully funded engineering degree at university of your choice </a:t>
                      </a:r>
                      <a:endParaRPr lang="en-GB" sz="1800" dirty="0">
                        <a:solidFill>
                          <a:srgbClr val="02153A"/>
                        </a:solidFill>
                        <a:latin typeface="Barlow" panose="00000500000000000000" pitchFamily="50" charset="0"/>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7BC9CE"/>
                    </a:solidFill>
                  </a:tcPr>
                </a:tc>
                <a:extLst>
                  <a:ext uri="{0D108BD9-81ED-4DB2-BD59-A6C34878D82A}">
                    <a16:rowId xmlns:a16="http://schemas.microsoft.com/office/drawing/2014/main" val="817565050"/>
                  </a:ext>
                </a:extLst>
              </a:tr>
              <a:tr h="857250">
                <a:tc>
                  <a:txBody>
                    <a:bodyPr/>
                    <a:lstStyle/>
                    <a:p>
                      <a:r>
                        <a:rPr lang="en-GB" sz="1800" b="0" i="0" u="none" strike="noStrike" kern="1200" baseline="0" dirty="0">
                          <a:solidFill>
                            <a:schemeClr val="bg1"/>
                          </a:solidFill>
                          <a:latin typeface="Barlow" panose="00000500000000000000" pitchFamily="50" charset="0"/>
                          <a:ea typeface="+mn-ea"/>
                          <a:cs typeface="+mn-cs"/>
                        </a:rPr>
                        <a:t>Plus £15,000+ per year salary whilst you train and a guaranteed job on completion with starting salary of £33,000+ per year </a:t>
                      </a:r>
                      <a:endParaRPr lang="en-GB" sz="1800" dirty="0">
                        <a:solidFill>
                          <a:schemeClr val="bg1"/>
                        </a:solidFill>
                        <a:latin typeface="Barlow" panose="00000500000000000000" pitchFamily="50" charset="0"/>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2153A"/>
                    </a:solidFill>
                  </a:tcPr>
                </a:tc>
                <a:extLst>
                  <a:ext uri="{0D108BD9-81ED-4DB2-BD59-A6C34878D82A}">
                    <a16:rowId xmlns:a16="http://schemas.microsoft.com/office/drawing/2014/main" val="3019127272"/>
                  </a:ext>
                </a:extLst>
              </a:tr>
              <a:tr h="857250">
                <a:tc>
                  <a:txBody>
                    <a:bodyPr/>
                    <a:lstStyle/>
                    <a:p>
                      <a:r>
                        <a:rPr lang="en-GB" sz="1800" b="0" i="0" u="none" strike="noStrike" kern="1200" baseline="0" dirty="0">
                          <a:solidFill>
                            <a:srgbClr val="02153A"/>
                          </a:solidFill>
                          <a:latin typeface="Barlow" panose="00000500000000000000" pitchFamily="50" charset="0"/>
                          <a:ea typeface="+mn-ea"/>
                          <a:cs typeface="+mn-cs"/>
                        </a:rPr>
                        <a:t>Defence STEM Undergraduate Scheme (DSUS) </a:t>
                      </a:r>
                    </a:p>
                    <a:p>
                      <a:r>
                        <a:rPr lang="en-GB" sz="1800" b="1" i="0" u="none" strike="noStrike" kern="1200" baseline="0" dirty="0">
                          <a:solidFill>
                            <a:srgbClr val="02153A"/>
                          </a:solidFill>
                          <a:latin typeface="Barlow" panose="00000500000000000000" pitchFamily="50" charset="0"/>
                          <a:ea typeface="+mn-ea"/>
                          <a:cs typeface="+mn-cs"/>
                        </a:rPr>
                        <a:t>University tuition covered up to £9,250 for 3 years </a:t>
                      </a:r>
                      <a:endParaRPr lang="en-GB" sz="1800" dirty="0">
                        <a:solidFill>
                          <a:srgbClr val="02153A"/>
                        </a:solidFill>
                        <a:latin typeface="Barlow" panose="00000500000000000000" pitchFamily="50" charset="0"/>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7BC9CE"/>
                    </a:solidFill>
                  </a:tcPr>
                </a:tc>
                <a:extLst>
                  <a:ext uri="{0D108BD9-81ED-4DB2-BD59-A6C34878D82A}">
                    <a16:rowId xmlns:a16="http://schemas.microsoft.com/office/drawing/2014/main" val="2567371917"/>
                  </a:ext>
                </a:extLst>
              </a:tr>
              <a:tr h="857250">
                <a:tc>
                  <a:txBody>
                    <a:bodyPr/>
                    <a:lstStyle/>
                    <a:p>
                      <a:r>
                        <a:rPr lang="en-GB" sz="1800" b="0" i="0" u="none" strike="noStrike" kern="1200" baseline="0" dirty="0">
                          <a:solidFill>
                            <a:schemeClr val="bg1"/>
                          </a:solidFill>
                          <a:latin typeface="Barlow" panose="00000500000000000000" pitchFamily="50" charset="0"/>
                          <a:ea typeface="+mn-ea"/>
                          <a:cs typeface="+mn-cs"/>
                        </a:rPr>
                        <a:t>Plus, Golden Hello up to £27,000*, £5,000 bursary for 3 years, paid training days and a guaranteed job on completion with starting salary of £33,000+ per year </a:t>
                      </a:r>
                      <a:endParaRPr lang="en-GB" sz="1800" dirty="0">
                        <a:solidFill>
                          <a:schemeClr val="bg1"/>
                        </a:solidFill>
                        <a:latin typeface="Barlow" panose="00000500000000000000" pitchFamily="50" charset="0"/>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2153A"/>
                    </a:solidFill>
                  </a:tcPr>
                </a:tc>
                <a:extLst>
                  <a:ext uri="{0D108BD9-81ED-4DB2-BD59-A6C34878D82A}">
                    <a16:rowId xmlns:a16="http://schemas.microsoft.com/office/drawing/2014/main" val="1046047222"/>
                  </a:ext>
                </a:extLst>
              </a:tr>
              <a:tr h="857250">
                <a:tc>
                  <a:txBody>
                    <a:bodyPr/>
                    <a:lstStyle/>
                    <a:p>
                      <a:r>
                        <a:rPr lang="en-GB" sz="1800" b="0" i="0" u="none" strike="noStrike" kern="1200" baseline="0" dirty="0">
                          <a:solidFill>
                            <a:srgbClr val="02153A"/>
                          </a:solidFill>
                          <a:latin typeface="Barlow" panose="00000500000000000000" pitchFamily="50" charset="0"/>
                          <a:ea typeface="+mn-ea"/>
                          <a:cs typeface="+mn-cs"/>
                        </a:rPr>
                        <a:t>University Cadetship (Medical and Dental) </a:t>
                      </a:r>
                    </a:p>
                    <a:p>
                      <a:r>
                        <a:rPr lang="en-GB" sz="1800" b="1" i="0" u="none" strike="noStrike" kern="1200" baseline="0" dirty="0">
                          <a:solidFill>
                            <a:srgbClr val="02153A"/>
                          </a:solidFill>
                          <a:latin typeface="Barlow" panose="00000500000000000000" pitchFamily="50" charset="0"/>
                          <a:ea typeface="+mn-ea"/>
                          <a:cs typeface="+mn-cs"/>
                        </a:rPr>
                        <a:t>Full funding for final 3 years of your medical or dental degree </a:t>
                      </a:r>
                      <a:endParaRPr lang="en-GB" sz="1800" dirty="0">
                        <a:solidFill>
                          <a:srgbClr val="02153A"/>
                        </a:solidFill>
                        <a:latin typeface="Barlow" panose="00000500000000000000" pitchFamily="50" charset="0"/>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7BC9CE"/>
                    </a:solidFill>
                  </a:tcPr>
                </a:tc>
                <a:extLst>
                  <a:ext uri="{0D108BD9-81ED-4DB2-BD59-A6C34878D82A}">
                    <a16:rowId xmlns:a16="http://schemas.microsoft.com/office/drawing/2014/main" val="1462133700"/>
                  </a:ext>
                </a:extLst>
              </a:tr>
              <a:tr h="857250">
                <a:tc>
                  <a:txBody>
                    <a:bodyPr/>
                    <a:lstStyle/>
                    <a:p>
                      <a:r>
                        <a:rPr lang="en-GB" sz="1800" b="0" i="0" u="none" strike="noStrike" kern="1200" baseline="0" dirty="0">
                          <a:solidFill>
                            <a:schemeClr val="bg1"/>
                          </a:solidFill>
                          <a:latin typeface="Barlow" panose="00000500000000000000" pitchFamily="50" charset="0"/>
                          <a:ea typeface="+mn-ea"/>
                          <a:cs typeface="+mn-cs"/>
                        </a:rPr>
                        <a:t>Plus, a salary of £21,000+ per year whilst you study and a guaranteed job on completion</a:t>
                      </a:r>
                      <a:endParaRPr lang="en-GB" sz="1800" dirty="0">
                        <a:solidFill>
                          <a:schemeClr val="bg1"/>
                        </a:solidFill>
                        <a:latin typeface="Barlow" panose="00000500000000000000" pitchFamily="50" charset="0"/>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2153A"/>
                    </a:solidFill>
                  </a:tcPr>
                </a:tc>
                <a:extLst>
                  <a:ext uri="{0D108BD9-81ED-4DB2-BD59-A6C34878D82A}">
                    <a16:rowId xmlns:a16="http://schemas.microsoft.com/office/drawing/2014/main" val="1987501613"/>
                  </a:ext>
                </a:extLst>
              </a:tr>
            </a:tbl>
          </a:graphicData>
        </a:graphic>
      </p:graphicFrame>
    </p:spTree>
    <p:extLst>
      <p:ext uri="{BB962C8B-B14F-4D97-AF65-F5344CB8AC3E}">
        <p14:creationId xmlns:p14="http://schemas.microsoft.com/office/powerpoint/2010/main" val="3172656205"/>
      </p:ext>
    </p:extLst>
  </p:cSld>
  <p:clrMapOvr>
    <a:masterClrMapping/>
  </p:clrMapOvr>
  <p:transition spd="slow">
    <p:push dir="u"/>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702C9-7EAA-672A-D484-E175B7FA3DF8}"/>
              </a:ext>
            </a:extLst>
          </p:cNvPr>
          <p:cNvSpPr>
            <a:spLocks noGrp="1"/>
          </p:cNvSpPr>
          <p:nvPr>
            <p:ph type="title"/>
          </p:nvPr>
        </p:nvSpPr>
        <p:spPr/>
        <p:txBody>
          <a:bodyPr>
            <a:normAutofit/>
          </a:bodyPr>
          <a:lstStyle/>
          <a:p>
            <a:r>
              <a:rPr lang="en-US" dirty="0"/>
              <a:t>MORE INFORMATION?</a:t>
            </a:r>
            <a:endParaRPr lang="en-US" b="0" dirty="0">
              <a:latin typeface="Barlow" pitchFamily="2" charset="77"/>
            </a:endParaRPr>
          </a:p>
        </p:txBody>
      </p:sp>
      <p:sp>
        <p:nvSpPr>
          <p:cNvPr id="3" name="Content Placeholder 2">
            <a:extLst>
              <a:ext uri="{FF2B5EF4-FFF2-40B4-BE49-F238E27FC236}">
                <a16:creationId xmlns:a16="http://schemas.microsoft.com/office/drawing/2014/main" id="{2537AA1B-09D6-E53B-022E-87DCD8DA8FBB}"/>
              </a:ext>
            </a:extLst>
          </p:cNvPr>
          <p:cNvSpPr>
            <a:spLocks noGrp="1"/>
          </p:cNvSpPr>
          <p:nvPr>
            <p:ph sz="quarter" idx="10"/>
          </p:nvPr>
        </p:nvSpPr>
        <p:spPr/>
        <p:txBody>
          <a:bodyPr/>
          <a:lstStyle/>
          <a:p>
            <a:endParaRPr lang="en-US"/>
          </a:p>
        </p:txBody>
      </p:sp>
      <p:pic>
        <p:nvPicPr>
          <p:cNvPr id="6" name="Picture 5" descr="A picture containing sky, snow, transport, ship&#10;&#10;Description automatically generated">
            <a:extLst>
              <a:ext uri="{FF2B5EF4-FFF2-40B4-BE49-F238E27FC236}">
                <a16:creationId xmlns:a16="http://schemas.microsoft.com/office/drawing/2014/main" id="{36688993-0558-281E-242E-CB283B3F0A8E}"/>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t="641" b="41976"/>
          <a:stretch/>
        </p:blipFill>
        <p:spPr>
          <a:xfrm>
            <a:off x="0" y="2260314"/>
            <a:ext cx="12192000" cy="4664137"/>
          </a:xfrm>
          <a:prstGeom prst="rect">
            <a:avLst/>
          </a:prstGeom>
        </p:spPr>
      </p:pic>
    </p:spTree>
    <p:extLst>
      <p:ext uri="{BB962C8B-B14F-4D97-AF65-F5344CB8AC3E}">
        <p14:creationId xmlns:p14="http://schemas.microsoft.com/office/powerpoint/2010/main" val="3649732057"/>
      </p:ext>
    </p:extLst>
  </p:cSld>
  <p:clrMapOvr>
    <a:masterClrMapping/>
  </p:clrMapOvr>
  <p:transition spd="slow">
    <p:push dir="u"/>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person, military uniform, outdoor&#10;&#10;Description automatically generated">
            <a:extLst>
              <a:ext uri="{FF2B5EF4-FFF2-40B4-BE49-F238E27FC236}">
                <a16:creationId xmlns:a16="http://schemas.microsoft.com/office/drawing/2014/main" id="{DB3D215D-8ED2-1EC6-B783-621BE164F6B7}"/>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l="52911" r="6811" b="2508"/>
          <a:stretch/>
        </p:blipFill>
        <p:spPr>
          <a:xfrm>
            <a:off x="7941925" y="0"/>
            <a:ext cx="4250076" cy="6858000"/>
          </a:xfrm>
          <a:prstGeom prst="rect">
            <a:avLst/>
          </a:prstGeom>
        </p:spPr>
      </p:pic>
      <p:sp>
        <p:nvSpPr>
          <p:cNvPr id="2" name="Title 1">
            <a:extLst>
              <a:ext uri="{FF2B5EF4-FFF2-40B4-BE49-F238E27FC236}">
                <a16:creationId xmlns:a16="http://schemas.microsoft.com/office/drawing/2014/main" id="{F24F185F-C2D4-4B20-2E54-7F3EB1C6F20F}"/>
              </a:ext>
            </a:extLst>
          </p:cNvPr>
          <p:cNvSpPr>
            <a:spLocks noGrp="1"/>
          </p:cNvSpPr>
          <p:nvPr>
            <p:ph type="title"/>
          </p:nvPr>
        </p:nvSpPr>
        <p:spPr>
          <a:xfrm>
            <a:off x="322378" y="365127"/>
            <a:ext cx="4250076" cy="904875"/>
          </a:xfrm>
        </p:spPr>
        <p:txBody>
          <a:bodyPr/>
          <a:lstStyle/>
          <a:p>
            <a:r>
              <a:rPr lang="en-US" dirty="0">
                <a:solidFill>
                  <a:schemeClr val="bg1"/>
                </a:solidFill>
              </a:rPr>
              <a:t>FOR MORE INFORMATION</a:t>
            </a:r>
            <a:br>
              <a:rPr lang="en-US" dirty="0">
                <a:solidFill>
                  <a:schemeClr val="bg1"/>
                </a:solidFill>
              </a:rPr>
            </a:br>
            <a:r>
              <a:rPr lang="en-US" dirty="0">
                <a:solidFill>
                  <a:schemeClr val="bg1"/>
                </a:solidFill>
              </a:rPr>
              <a:t>ABOUT WHAT WE DO,</a:t>
            </a:r>
            <a:br>
              <a:rPr lang="en-US" dirty="0">
                <a:solidFill>
                  <a:schemeClr val="bg1"/>
                </a:solidFill>
              </a:rPr>
            </a:br>
            <a:r>
              <a:rPr lang="en-US" dirty="0">
                <a:solidFill>
                  <a:schemeClr val="bg1"/>
                </a:solidFill>
              </a:rPr>
              <a:t>VISIT THE ROYAL NAVY WEBSITE</a:t>
            </a:r>
          </a:p>
        </p:txBody>
      </p:sp>
      <p:pic>
        <p:nvPicPr>
          <p:cNvPr id="3" name="Content Placeholder 2" descr="A person in uniform with arms crossed&#10;&#10;Description automatically generated">
            <a:extLst>
              <a:ext uri="{FF2B5EF4-FFF2-40B4-BE49-F238E27FC236}">
                <a16:creationId xmlns:a16="http://schemas.microsoft.com/office/drawing/2014/main" id="{5CBD3376-2A98-F929-C7A0-511B6C22B74A}"/>
              </a:ext>
            </a:extLst>
          </p:cNvPr>
          <p:cNvPicPr>
            <a:picLocks noGrp="1" noChangeAspect="1"/>
          </p:cNvPicPr>
          <p:nvPr>
            <p:ph sz="quarter" idx="11"/>
          </p:nvPr>
        </p:nvPicPr>
        <p:blipFill>
          <a:blip r:embed="rId4"/>
          <a:stretch>
            <a:fillRect/>
          </a:stretch>
        </p:blipFill>
        <p:spPr>
          <a:xfrm>
            <a:off x="435453" y="1789206"/>
            <a:ext cx="5871482" cy="5069008"/>
          </a:xfrm>
        </p:spPr>
      </p:pic>
      <p:pic>
        <p:nvPicPr>
          <p:cNvPr id="8" name="Picture 7" descr="Qr code&#10;&#10;Description automatically generated">
            <a:extLst>
              <a:ext uri="{FF2B5EF4-FFF2-40B4-BE49-F238E27FC236}">
                <a16:creationId xmlns:a16="http://schemas.microsoft.com/office/drawing/2014/main" id="{5685C5FD-B9A9-9E38-952A-7A86B6E79ECA}"/>
              </a:ext>
            </a:extLst>
          </p:cNvPr>
          <p:cNvPicPr>
            <a:picLocks noChangeAspect="1"/>
          </p:cNvPicPr>
          <p:nvPr/>
        </p:nvPicPr>
        <p:blipFill>
          <a:blip r:embed="rId5"/>
          <a:stretch>
            <a:fillRect/>
          </a:stretch>
        </p:blipFill>
        <p:spPr>
          <a:xfrm>
            <a:off x="5085708" y="430476"/>
            <a:ext cx="1222625" cy="1222625"/>
          </a:xfrm>
          <a:prstGeom prst="rect">
            <a:avLst/>
          </a:prstGeom>
        </p:spPr>
      </p:pic>
    </p:spTree>
    <p:extLst>
      <p:ext uri="{BB962C8B-B14F-4D97-AF65-F5344CB8AC3E}">
        <p14:creationId xmlns:p14="http://schemas.microsoft.com/office/powerpoint/2010/main" val="2100898902"/>
      </p:ext>
    </p:extLst>
  </p:cSld>
  <p:clrMapOvr>
    <a:masterClrMapping/>
  </p:clrMapOvr>
  <p:transition spd="slow">
    <p:push/>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5E79857-B0E5-FEB4-D68B-205246E4FC18}"/>
              </a:ext>
            </a:extLst>
          </p:cNvPr>
          <p:cNvSpPr>
            <a:spLocks noGrp="1"/>
          </p:cNvSpPr>
          <p:nvPr>
            <p:ph sz="quarter" idx="10"/>
          </p:nvPr>
        </p:nvSpPr>
        <p:spPr/>
        <p:txBody>
          <a:bodyPr/>
          <a:lstStyle/>
          <a:p>
            <a:r>
              <a:rPr lang="en-US" dirty="0"/>
              <a:t>THANK YOU – ANY QUESTIONS?</a:t>
            </a:r>
          </a:p>
        </p:txBody>
      </p:sp>
    </p:spTree>
    <p:extLst>
      <p:ext uri="{BB962C8B-B14F-4D97-AF65-F5344CB8AC3E}">
        <p14:creationId xmlns:p14="http://schemas.microsoft.com/office/powerpoint/2010/main" val="1812155664"/>
      </p:ext>
    </p:extLst>
  </p:cSld>
  <p:clrMapOvr>
    <a:masterClrMapping/>
  </p:clrMapOvr>
  <p:transition spd="slow">
    <p:push dir="r"/>
  </p:transition>
</p:sld>
</file>

<file path=ppt/tags/tag1.xml><?xml version="1.0" encoding="utf-8"?>
<p:tagLst xmlns:a="http://schemas.openxmlformats.org/drawingml/2006/main" xmlns:r="http://schemas.openxmlformats.org/officeDocument/2006/relationships" xmlns:p="http://schemas.openxmlformats.org/presentationml/2006/main">
  <p:tag name="AS_UNIQUEID" val="73"/>
</p:tagLst>
</file>

<file path=ppt/tags/tag2.xml><?xml version="1.0" encoding="utf-8"?>
<p:tagLst xmlns:a="http://schemas.openxmlformats.org/drawingml/2006/main" xmlns:r="http://schemas.openxmlformats.org/officeDocument/2006/relationships" xmlns:p="http://schemas.openxmlformats.org/presentationml/2006/main">
  <p:tag name="AS_UNIQUEID" val="78"/>
</p:tagLst>
</file>

<file path=ppt/tags/tag3.xml><?xml version="1.0" encoding="utf-8"?>
<p:tagLst xmlns:a="http://schemas.openxmlformats.org/drawingml/2006/main" xmlns:r="http://schemas.openxmlformats.org/officeDocument/2006/relationships" xmlns:p="http://schemas.openxmlformats.org/presentationml/2006/main">
  <p:tag name="AS_UNIQUEID" val="83"/>
</p:tagLst>
</file>

<file path=ppt/tags/tag4.xml><?xml version="1.0" encoding="utf-8"?>
<p:tagLst xmlns:a="http://schemas.openxmlformats.org/drawingml/2006/main" xmlns:r="http://schemas.openxmlformats.org/officeDocument/2006/relationships" xmlns:p="http://schemas.openxmlformats.org/presentationml/2006/main">
  <p:tag name="AS_UNIQUEID" val="88"/>
</p:tagLst>
</file>

<file path=ppt/tags/tag5.xml><?xml version="1.0" encoding="utf-8"?>
<p:tagLst xmlns:a="http://schemas.openxmlformats.org/drawingml/2006/main" xmlns:r="http://schemas.openxmlformats.org/officeDocument/2006/relationships" xmlns:p="http://schemas.openxmlformats.org/presentationml/2006/main">
  <p:tag name="AS_UNIQUEID" val="93"/>
</p:tagLst>
</file>

<file path=ppt/tags/tag6.xml><?xml version="1.0" encoding="utf-8"?>
<p:tagLst xmlns:a="http://schemas.openxmlformats.org/drawingml/2006/main" xmlns:r="http://schemas.openxmlformats.org/officeDocument/2006/relationships" xmlns:p="http://schemas.openxmlformats.org/presentationml/2006/main">
  <p:tag name="AS_UNIQUEID" val="93"/>
</p:tagLst>
</file>

<file path=ppt/tags/tag7.xml><?xml version="1.0" encoding="utf-8"?>
<p:tagLst xmlns:a="http://schemas.openxmlformats.org/drawingml/2006/main" xmlns:r="http://schemas.openxmlformats.org/officeDocument/2006/relationships" xmlns:p="http://schemas.openxmlformats.org/presentationml/2006/main">
  <p:tag name="AS_UNIQUEID" val="912"/>
</p:tagLst>
</file>

<file path=ppt/theme/theme1.xml><?xml version="1.0" encoding="utf-8"?>
<a:theme xmlns:a="http://schemas.openxmlformats.org/drawingml/2006/main" name="Template Guide">
  <a:themeElements>
    <a:clrScheme name="Royal Navy Brand Colours">
      <a:dk1>
        <a:srgbClr val="000000"/>
      </a:dk1>
      <a:lt1>
        <a:srgbClr val="FFFFFF"/>
      </a:lt1>
      <a:dk2>
        <a:srgbClr val="02153A"/>
      </a:dk2>
      <a:lt2>
        <a:srgbClr val="D9062F"/>
      </a:lt2>
      <a:accent1>
        <a:srgbClr val="1D529E"/>
      </a:accent1>
      <a:accent2>
        <a:srgbClr val="998939"/>
      </a:accent2>
      <a:accent3>
        <a:srgbClr val="034310"/>
      </a:accent3>
      <a:accent4>
        <a:srgbClr val="7BC8CD"/>
      </a:accent4>
      <a:accent5>
        <a:srgbClr val="FECD15"/>
      </a:accent5>
      <a:accent6>
        <a:srgbClr val="EE7102"/>
      </a:accent6>
      <a:hlink>
        <a:srgbClr val="667694"/>
      </a:hlink>
      <a:folHlink>
        <a:srgbClr val="66759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ver Slide 1">
  <a:themeElements>
    <a:clrScheme name="Royal Navy Brand Colours">
      <a:dk1>
        <a:srgbClr val="000000"/>
      </a:dk1>
      <a:lt1>
        <a:srgbClr val="FFFFFF"/>
      </a:lt1>
      <a:dk2>
        <a:srgbClr val="02153A"/>
      </a:dk2>
      <a:lt2>
        <a:srgbClr val="D9062F"/>
      </a:lt2>
      <a:accent1>
        <a:srgbClr val="1D529E"/>
      </a:accent1>
      <a:accent2>
        <a:srgbClr val="998939"/>
      </a:accent2>
      <a:accent3>
        <a:srgbClr val="034310"/>
      </a:accent3>
      <a:accent4>
        <a:srgbClr val="7BC8CD"/>
      </a:accent4>
      <a:accent5>
        <a:srgbClr val="FECD15"/>
      </a:accent5>
      <a:accent6>
        <a:srgbClr val="EE7102"/>
      </a:accent6>
      <a:hlink>
        <a:srgbClr val="667694"/>
      </a:hlink>
      <a:folHlink>
        <a:srgbClr val="66759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over Slide 2">
  <a:themeElements>
    <a:clrScheme name="Royal Navy Brand Colours">
      <a:dk1>
        <a:srgbClr val="000000"/>
      </a:dk1>
      <a:lt1>
        <a:srgbClr val="FFFFFF"/>
      </a:lt1>
      <a:dk2>
        <a:srgbClr val="02153A"/>
      </a:dk2>
      <a:lt2>
        <a:srgbClr val="D9062F"/>
      </a:lt2>
      <a:accent1>
        <a:srgbClr val="1D529E"/>
      </a:accent1>
      <a:accent2>
        <a:srgbClr val="998939"/>
      </a:accent2>
      <a:accent3>
        <a:srgbClr val="034310"/>
      </a:accent3>
      <a:accent4>
        <a:srgbClr val="7BC8CD"/>
      </a:accent4>
      <a:accent5>
        <a:srgbClr val="FECD15"/>
      </a:accent5>
      <a:accent6>
        <a:srgbClr val="EE7102"/>
      </a:accent6>
      <a:hlink>
        <a:srgbClr val="667694"/>
      </a:hlink>
      <a:folHlink>
        <a:srgbClr val="66759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_Cover Slide 2">
  <a:themeElements>
    <a:clrScheme name="Royal Navy Brand Colours">
      <a:dk1>
        <a:srgbClr val="000000"/>
      </a:dk1>
      <a:lt1>
        <a:srgbClr val="FFFFFF"/>
      </a:lt1>
      <a:dk2>
        <a:srgbClr val="02153A"/>
      </a:dk2>
      <a:lt2>
        <a:srgbClr val="D9062F"/>
      </a:lt2>
      <a:accent1>
        <a:srgbClr val="1D529E"/>
      </a:accent1>
      <a:accent2>
        <a:srgbClr val="998939"/>
      </a:accent2>
      <a:accent3>
        <a:srgbClr val="034310"/>
      </a:accent3>
      <a:accent4>
        <a:srgbClr val="7BC8CD"/>
      </a:accent4>
      <a:accent5>
        <a:srgbClr val="FECD15"/>
      </a:accent5>
      <a:accent6>
        <a:srgbClr val="EE7102"/>
      </a:accent6>
      <a:hlink>
        <a:srgbClr val="667694"/>
      </a:hlink>
      <a:folHlink>
        <a:srgbClr val="66759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Cover Slide 1">
  <a:themeElements>
    <a:clrScheme name="Royal Navy Brand Colours">
      <a:dk1>
        <a:srgbClr val="000000"/>
      </a:dk1>
      <a:lt1>
        <a:srgbClr val="FFFFFF"/>
      </a:lt1>
      <a:dk2>
        <a:srgbClr val="02153A"/>
      </a:dk2>
      <a:lt2>
        <a:srgbClr val="D9062F"/>
      </a:lt2>
      <a:accent1>
        <a:srgbClr val="1D529E"/>
      </a:accent1>
      <a:accent2>
        <a:srgbClr val="998939"/>
      </a:accent2>
      <a:accent3>
        <a:srgbClr val="034310"/>
      </a:accent3>
      <a:accent4>
        <a:srgbClr val="7BC8CD"/>
      </a:accent4>
      <a:accent5>
        <a:srgbClr val="FECD15"/>
      </a:accent5>
      <a:accent6>
        <a:srgbClr val="EE7102"/>
      </a:accent6>
      <a:hlink>
        <a:srgbClr val="667694"/>
      </a:hlink>
      <a:folHlink>
        <a:srgbClr val="66759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ext Slide 1">
  <a:themeElements>
    <a:clrScheme name="Royal Navy Brand Colours">
      <a:dk1>
        <a:srgbClr val="000000"/>
      </a:dk1>
      <a:lt1>
        <a:srgbClr val="FFFFFF"/>
      </a:lt1>
      <a:dk2>
        <a:srgbClr val="02153A"/>
      </a:dk2>
      <a:lt2>
        <a:srgbClr val="D9062F"/>
      </a:lt2>
      <a:accent1>
        <a:srgbClr val="1D529E"/>
      </a:accent1>
      <a:accent2>
        <a:srgbClr val="998939"/>
      </a:accent2>
      <a:accent3>
        <a:srgbClr val="034310"/>
      </a:accent3>
      <a:accent4>
        <a:srgbClr val="7BC8CD"/>
      </a:accent4>
      <a:accent5>
        <a:srgbClr val="FECD15"/>
      </a:accent5>
      <a:accent6>
        <a:srgbClr val="EE7102"/>
      </a:accent6>
      <a:hlink>
        <a:srgbClr val="667694"/>
      </a:hlink>
      <a:folHlink>
        <a:srgbClr val="66759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ext Slide 2">
  <a:themeElements>
    <a:clrScheme name="Royal Navy Brand Colours">
      <a:dk1>
        <a:srgbClr val="000000"/>
      </a:dk1>
      <a:lt1>
        <a:srgbClr val="FFFFFF"/>
      </a:lt1>
      <a:dk2>
        <a:srgbClr val="02153A"/>
      </a:dk2>
      <a:lt2>
        <a:srgbClr val="D9062F"/>
      </a:lt2>
      <a:accent1>
        <a:srgbClr val="1D529E"/>
      </a:accent1>
      <a:accent2>
        <a:srgbClr val="998939"/>
      </a:accent2>
      <a:accent3>
        <a:srgbClr val="034310"/>
      </a:accent3>
      <a:accent4>
        <a:srgbClr val="7BC8CD"/>
      </a:accent4>
      <a:accent5>
        <a:srgbClr val="FECD15"/>
      </a:accent5>
      <a:accent6>
        <a:srgbClr val="EE7102"/>
      </a:accent6>
      <a:hlink>
        <a:srgbClr val="667694"/>
      </a:hlink>
      <a:folHlink>
        <a:srgbClr val="66759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Closing Slide">
  <a:themeElements>
    <a:clrScheme name="Royal Navy Brand Colours">
      <a:dk1>
        <a:srgbClr val="000000"/>
      </a:dk1>
      <a:lt1>
        <a:srgbClr val="FFFFFF"/>
      </a:lt1>
      <a:dk2>
        <a:srgbClr val="02153A"/>
      </a:dk2>
      <a:lt2>
        <a:srgbClr val="D9062F"/>
      </a:lt2>
      <a:accent1>
        <a:srgbClr val="1D529E"/>
      </a:accent1>
      <a:accent2>
        <a:srgbClr val="998939"/>
      </a:accent2>
      <a:accent3>
        <a:srgbClr val="034310"/>
      </a:accent3>
      <a:accent4>
        <a:srgbClr val="7BC8CD"/>
      </a:accent4>
      <a:accent5>
        <a:srgbClr val="FECD15"/>
      </a:accent5>
      <a:accent6>
        <a:srgbClr val="EE7102"/>
      </a:accent6>
      <a:hlink>
        <a:srgbClr val="667694"/>
      </a:hlink>
      <a:folHlink>
        <a:srgbClr val="66759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7428206C1DBE74DAE07FE9850BF96D1" ma:contentTypeVersion="2" ma:contentTypeDescription="Create a new document." ma:contentTypeScope="" ma:versionID="942873f8e63faf7adf71832e1eac39d8">
  <xsd:schema xmlns:xsd="http://www.w3.org/2001/XMLSchema" xmlns:xs="http://www.w3.org/2001/XMLSchema" xmlns:p="http://schemas.microsoft.com/office/2006/metadata/properties" xmlns:ns2="92a5142a-4438-4414-be27-8cfb09e71b31" targetNamespace="http://schemas.microsoft.com/office/2006/metadata/properties" ma:root="true" ma:fieldsID="561a116de52ee589d13b09974ce6835c" ns2:_="">
    <xsd:import namespace="92a5142a-4438-4414-be27-8cfb09e71b31"/>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a5142a-4438-4414-be27-8cfb09e71b31"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73E6A5F-C964-4C7A-BA32-1E58217BEA9E}">
  <ds:schemaRefs>
    <ds:schemaRef ds:uri="http://schemas.microsoft.com/sharepoint/v3/contenttype/forms"/>
  </ds:schemaRefs>
</ds:datastoreItem>
</file>

<file path=customXml/itemProps2.xml><?xml version="1.0" encoding="utf-8"?>
<ds:datastoreItem xmlns:ds="http://schemas.openxmlformats.org/officeDocument/2006/customXml" ds:itemID="{6582C688-1D0F-4D21-B278-CD0467405A22}">
  <ds:schemaRefs>
    <ds:schemaRef ds:uri="http://purl.org/dc/elements/1.1/"/>
    <ds:schemaRef ds:uri="http://schemas.microsoft.com/office/2006/metadata/properties"/>
    <ds:schemaRef ds:uri="04738c6d-ecc8-46f1-821f-82e308eab3d9"/>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97f7bba9-6adc-4648-9bda-76179482650c"/>
    <ds:schemaRef ds:uri="http://www.w3.org/XML/1998/namespace"/>
  </ds:schemaRefs>
</ds:datastoreItem>
</file>

<file path=customXml/itemProps3.xml><?xml version="1.0" encoding="utf-8"?>
<ds:datastoreItem xmlns:ds="http://schemas.openxmlformats.org/officeDocument/2006/customXml" ds:itemID="{D2011403-13CF-4C0E-8218-5B6231F1AF6A}"/>
</file>

<file path=docProps/app.xml><?xml version="1.0" encoding="utf-8"?>
<Properties xmlns="http://schemas.openxmlformats.org/officeDocument/2006/extended-properties" xmlns:vt="http://schemas.openxmlformats.org/officeDocument/2006/docPropsVTypes">
  <TotalTime>5797</TotalTime>
  <Words>5833</Words>
  <Application>Microsoft Office PowerPoint</Application>
  <PresentationFormat>Widescreen</PresentationFormat>
  <Paragraphs>658</Paragraphs>
  <Slides>58</Slides>
  <Notes>57</Notes>
  <HiddenSlides>0</HiddenSlides>
  <MMClips>10</MMClips>
  <ScaleCrop>false</ScaleCrop>
  <HeadingPairs>
    <vt:vector size="6" baseType="variant">
      <vt:variant>
        <vt:lpstr>Fonts Used</vt:lpstr>
      </vt:variant>
      <vt:variant>
        <vt:i4>13</vt:i4>
      </vt:variant>
      <vt:variant>
        <vt:lpstr>Theme</vt:lpstr>
      </vt:variant>
      <vt:variant>
        <vt:i4>9</vt:i4>
      </vt:variant>
      <vt:variant>
        <vt:lpstr>Slide Titles</vt:lpstr>
      </vt:variant>
      <vt:variant>
        <vt:i4>58</vt:i4>
      </vt:variant>
    </vt:vector>
  </HeadingPairs>
  <TitlesOfParts>
    <vt:vector size="80" baseType="lpstr">
      <vt:lpstr>Arial</vt:lpstr>
      <vt:lpstr>Barlow</vt:lpstr>
      <vt:lpstr>Barlow Black</vt:lpstr>
      <vt:lpstr>Barlow ExtraBold</vt:lpstr>
      <vt:lpstr>Barlow Light</vt:lpstr>
      <vt:lpstr>Barlow Medium</vt:lpstr>
      <vt:lpstr>Barlow SemiBold</vt:lpstr>
      <vt:lpstr>Big Shoulders Display</vt:lpstr>
      <vt:lpstr>Big Shoulders Display Black</vt:lpstr>
      <vt:lpstr>Calibri</vt:lpstr>
      <vt:lpstr>Calibri Light</vt:lpstr>
      <vt:lpstr>inherit</vt:lpstr>
      <vt:lpstr>var(--heading-font-family)</vt:lpstr>
      <vt:lpstr>Template Guide</vt:lpstr>
      <vt:lpstr>Cover Slide 1</vt:lpstr>
      <vt:lpstr>Cover Slide 2</vt:lpstr>
      <vt:lpstr>Custom Design</vt:lpstr>
      <vt:lpstr>1_Cover Slide 2</vt:lpstr>
      <vt:lpstr>1_Cover Slide 1</vt:lpstr>
      <vt:lpstr>Text Slide 1</vt:lpstr>
      <vt:lpstr>Text Slide 2</vt:lpstr>
      <vt:lpstr>Closing Slide</vt:lpstr>
      <vt:lpstr>ROYAL NAVY</vt:lpstr>
      <vt:lpstr>PowerPoint Presentation</vt:lpstr>
      <vt:lpstr>PowerPoint Presentation</vt:lpstr>
      <vt:lpstr>PowerPoint Presentation</vt:lpstr>
      <vt:lpstr>WHAT WE DO What does the Royal Navy do for the UK?</vt:lpstr>
      <vt:lpstr>WHY DO WE HAVE THE ROYAL NAVY?</vt:lpstr>
      <vt:lpstr>PowerPoint Presentation</vt:lpstr>
      <vt:lpstr>DID YOU KNOW?</vt:lpstr>
      <vt:lpstr>WHAT WE DO AND WHERE</vt:lpstr>
      <vt:lpstr>CARIBBEAN</vt:lpstr>
      <vt:lpstr>MIDDLE EAST</vt:lpstr>
      <vt:lpstr>ANTARCTICA</vt:lpstr>
      <vt:lpstr>OUR ORGANISATION The Royal Navy is made up of several different Services, who each work together to achieve our common goals.</vt:lpstr>
      <vt:lpstr>PowerPoint Presentation</vt:lpstr>
      <vt:lpstr>SURFACE FLEET</vt:lpstr>
      <vt:lpstr>SUBMARINE SERVICE</vt:lpstr>
      <vt:lpstr>FLEET AIR ARM</vt:lpstr>
      <vt:lpstr>PowerPoint Presentation</vt:lpstr>
      <vt:lpstr>PowerPoint Presentation</vt:lpstr>
      <vt:lpstr>ROYAL MARINES</vt:lpstr>
      <vt:lpstr>ROYAL FLEET AUXILIARY</vt:lpstr>
      <vt:lpstr>MARITIME RESERVE</vt:lpstr>
      <vt:lpstr>WHERE ARE WE BASED…</vt:lpstr>
      <vt:lpstr>OUR PROFESSIONS  Like departments in a business, professions determine the kind of work we do.</vt:lpstr>
      <vt:lpstr>ENGINEERING</vt:lpstr>
      <vt:lpstr>AVIATION</vt:lpstr>
      <vt:lpstr>LOGISTICS</vt:lpstr>
      <vt:lpstr>MEDICAL</vt:lpstr>
      <vt:lpstr>WARFARE</vt:lpstr>
      <vt:lpstr>ROYAL MARINES BAND SERVICE</vt:lpstr>
      <vt:lpstr>OUR PEOPLE The Royal Navy’s greatest asset!</vt:lpstr>
      <vt:lpstr>PowerPoint Presentation</vt:lpstr>
      <vt:lpstr>PowerPoint Presentation</vt:lpstr>
      <vt:lpstr>WOMAN IN THE ROYAL NAVY</vt:lpstr>
      <vt:lpstr>PowerPoint Presentation</vt:lpstr>
      <vt:lpstr>PowerPoint Presentation</vt:lpstr>
      <vt:lpstr>DIVERSITY &amp; INCLUSION</vt:lpstr>
      <vt:lpstr>PowerPoint Presentation</vt:lpstr>
      <vt:lpstr>PowerPoint Presentation</vt:lpstr>
      <vt:lpstr>OUR CORE VALUES What we stand for and how we conduct ourselves</vt:lpstr>
      <vt:lpstr>COMMITMENT</vt:lpstr>
      <vt:lpstr>COURAGE</vt:lpstr>
      <vt:lpstr>DISCIPLINE</vt:lpstr>
      <vt:lpstr>RESPECT</vt:lpstr>
      <vt:lpstr>INTEGRITY</vt:lpstr>
      <vt:lpstr>LOYALTY</vt:lpstr>
      <vt:lpstr>OUR LIFESTYLE What makes it great?</vt:lpstr>
      <vt:lpstr>MATES FOR LIFE</vt:lpstr>
      <vt:lpstr>TRAVEL THE WORLD</vt:lpstr>
      <vt:lpstr>WORLD-CLASS TRAINING</vt:lpstr>
      <vt:lpstr>EVERY DAY IS DIFFERENT</vt:lpstr>
      <vt:lpstr>TECH</vt:lpstr>
      <vt:lpstr>WANT TO KNOW MORE?</vt:lpstr>
      <vt:lpstr>LOOKING FOR A CAREER?</vt:lpstr>
      <vt:lpstr>LOOKING FOR SUPPORT WITH FURTHER EDUCATION?</vt:lpstr>
      <vt:lpstr>MORE INFORMATION?</vt:lpstr>
      <vt:lpstr>FOR MORE INFORMATION ABOUT WHAT WE DO, VISIT THE ROYAL NAVY WEBSITE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Piner, Russell WO2 (NAVY RA-ATTRACT PM WO)</cp:lastModifiedBy>
  <cp:revision>258</cp:revision>
  <dcterms:created xsi:type="dcterms:W3CDTF">2023-05-19T14:38:57Z</dcterms:created>
  <dcterms:modified xsi:type="dcterms:W3CDTF">2024-11-21T09:42:27Z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8a60473-494b-4586-a1bb-b0e663054676_Enabled">
    <vt:lpwstr>true</vt:lpwstr>
  </property>
  <property fmtid="{D5CDD505-2E9C-101B-9397-08002B2CF9AE}" pid="3" name="MSIP_Label_d8a60473-494b-4586-a1bb-b0e663054676_SetDate">
    <vt:lpwstr>2023-10-30T12:06:11Z</vt:lpwstr>
  </property>
  <property fmtid="{D5CDD505-2E9C-101B-9397-08002B2CF9AE}" pid="4" name="MSIP_Label_d8a60473-494b-4586-a1bb-b0e663054676_Method">
    <vt:lpwstr>Privileged</vt:lpwstr>
  </property>
  <property fmtid="{D5CDD505-2E9C-101B-9397-08002B2CF9AE}" pid="5" name="MSIP_Label_d8a60473-494b-4586-a1bb-b0e663054676_Name">
    <vt:lpwstr>MOD-1-O-‘UNMARKED’</vt:lpwstr>
  </property>
  <property fmtid="{D5CDD505-2E9C-101B-9397-08002B2CF9AE}" pid="6" name="MSIP_Label_d8a60473-494b-4586-a1bb-b0e663054676_SiteId">
    <vt:lpwstr>be7760ed-5953-484b-ae95-d0a16dfa09e5</vt:lpwstr>
  </property>
  <property fmtid="{D5CDD505-2E9C-101B-9397-08002B2CF9AE}" pid="7" name="MSIP_Label_d8a60473-494b-4586-a1bb-b0e663054676_ActionId">
    <vt:lpwstr>f3630122-5681-4778-9fea-f5ae81b1189a</vt:lpwstr>
  </property>
  <property fmtid="{D5CDD505-2E9C-101B-9397-08002B2CF9AE}" pid="8" name="MSIP_Label_d8a60473-494b-4586-a1bb-b0e663054676_ContentBits">
    <vt:lpwstr>0</vt:lpwstr>
  </property>
  <property fmtid="{D5CDD505-2E9C-101B-9397-08002B2CF9AE}" pid="9" name="ContentTypeId">
    <vt:lpwstr>0x01010027428206C1DBE74DAE07FE9850BF96D1</vt:lpwstr>
  </property>
  <property fmtid="{D5CDD505-2E9C-101B-9397-08002B2CF9AE}" pid="10" name="MediaServiceImageTags">
    <vt:lpwstr/>
  </property>
</Properties>
</file>