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6.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7.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8.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notesSlides/notesSlide16.xml" ContentType="application/vnd.openxmlformats-officedocument.presentationml.notesSlide+xml"/>
  <Override PartName="/ppt/tags/tag2.xml" ContentType="application/vnd.openxmlformats-officedocument.presentationml.tags+xml"/>
  <Override PartName="/ppt/notesSlides/notesSlide17.xml" ContentType="application/vnd.openxmlformats-officedocument.presentationml.notesSlide+xml"/>
  <Override PartName="/ppt/tags/tag3.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4.xml" ContentType="application/vnd.openxmlformats-officedocument.presentationml.tags+xml"/>
  <Override PartName="/ppt/notesSlides/notesSlide21.xml" ContentType="application/vnd.openxmlformats-officedocument.presentationml.notesSlide+xml"/>
  <Override PartName="/ppt/tags/tag5.xml" ContentType="application/vnd.openxmlformats-officedocument.presentationml.tags+xml"/>
  <Override PartName="/ppt/notesSlides/notesSlide22.xml" ContentType="application/vnd.openxmlformats-officedocument.presentationml.notesSlide+xml"/>
  <Override PartName="/ppt/tags/tag6.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4"/>
    <p:sldMasterId id="2147483648" r:id="rId5"/>
    <p:sldMasterId id="2147483712" r:id="rId6"/>
    <p:sldMasterId id="2147483738" r:id="rId7"/>
    <p:sldMasterId id="2147483736" r:id="rId8"/>
    <p:sldMasterId id="2147483729" r:id="rId9"/>
    <p:sldMasterId id="2147483665" r:id="rId10"/>
    <p:sldMasterId id="2147483670" r:id="rId11"/>
    <p:sldMasterId id="2147483673" r:id="rId12"/>
  </p:sldMasterIdLst>
  <p:notesMasterIdLst>
    <p:notesMasterId r:id="rId66"/>
  </p:notesMasterIdLst>
  <p:sldIdLst>
    <p:sldId id="256" r:id="rId13"/>
    <p:sldId id="283" r:id="rId14"/>
    <p:sldId id="328" r:id="rId15"/>
    <p:sldId id="265" r:id="rId16"/>
    <p:sldId id="266" r:id="rId17"/>
    <p:sldId id="268" r:id="rId18"/>
    <p:sldId id="542" r:id="rId19"/>
    <p:sldId id="273" r:id="rId20"/>
    <p:sldId id="272" r:id="rId21"/>
    <p:sldId id="274" r:id="rId22"/>
    <p:sldId id="275" r:id="rId23"/>
    <p:sldId id="276" r:id="rId24"/>
    <p:sldId id="329" r:id="rId25"/>
    <p:sldId id="277" r:id="rId26"/>
    <p:sldId id="278" r:id="rId27"/>
    <p:sldId id="279" r:id="rId28"/>
    <p:sldId id="280" r:id="rId29"/>
    <p:sldId id="281" r:id="rId30"/>
    <p:sldId id="323" r:id="rId31"/>
    <p:sldId id="535" r:id="rId32"/>
    <p:sldId id="284" r:id="rId33"/>
    <p:sldId id="285" r:id="rId34"/>
    <p:sldId id="286" r:id="rId35"/>
    <p:sldId id="287" r:id="rId36"/>
    <p:sldId id="288" r:id="rId37"/>
    <p:sldId id="289" r:id="rId38"/>
    <p:sldId id="290" r:id="rId39"/>
    <p:sldId id="292" r:id="rId40"/>
    <p:sldId id="293" r:id="rId41"/>
    <p:sldId id="294" r:id="rId42"/>
    <p:sldId id="295" r:id="rId43"/>
    <p:sldId id="586" r:id="rId44"/>
    <p:sldId id="304" r:id="rId45"/>
    <p:sldId id="305" r:id="rId46"/>
    <p:sldId id="306" r:id="rId47"/>
    <p:sldId id="307" r:id="rId48"/>
    <p:sldId id="308" r:id="rId49"/>
    <p:sldId id="587" r:id="rId50"/>
    <p:sldId id="588" r:id="rId51"/>
    <p:sldId id="589" r:id="rId52"/>
    <p:sldId id="590" r:id="rId53"/>
    <p:sldId id="591" r:id="rId54"/>
    <p:sldId id="311" r:id="rId55"/>
    <p:sldId id="312" r:id="rId56"/>
    <p:sldId id="313" r:id="rId57"/>
    <p:sldId id="314" r:id="rId58"/>
    <p:sldId id="315" r:id="rId59"/>
    <p:sldId id="316" r:id="rId60"/>
    <p:sldId id="317" r:id="rId61"/>
    <p:sldId id="322" r:id="rId62"/>
    <p:sldId id="319" r:id="rId63"/>
    <p:sldId id="320" r:id="rId64"/>
    <p:sldId id="321"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A8938"/>
    <a:srgbClr val="004411"/>
    <a:srgbClr val="666666"/>
    <a:srgbClr val="B5C2B9"/>
    <a:srgbClr val="DA0530"/>
    <a:srgbClr val="4D6D55"/>
    <a:srgbClr val="7BC9CE"/>
    <a:srgbClr val="03153B"/>
    <a:srgbClr val="EE7203"/>
    <a:srgbClr val="FECE1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D68988-D9B1-4039-8BEC-11A1D95E8D20}" v="2" dt="2024-11-21T09:38:29.011"/>
    <p1510:client id="{BE3C72A0-7941-C5E5-12FE-4D909B2D27E6}" v="1" dt="2024-11-21T10:05:09.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5347" autoAdjust="0"/>
  </p:normalViewPr>
  <p:slideViewPr>
    <p:cSldViewPr snapToGrid="0">
      <p:cViewPr varScale="1">
        <p:scale>
          <a:sx n="49" d="100"/>
          <a:sy n="49" d="100"/>
        </p:scale>
        <p:origin x="2100" y="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viewProps" Target="viewProps.xml"/><Relationship Id="rId7" Type="http://schemas.openxmlformats.org/officeDocument/2006/relationships/slideMaster" Target="slideMasters/slideMaster4.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49.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9.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presProps" Target="presProps.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rner, Benjamin CSgt (NAVY RA-ATTRACT TAC MAN)" userId="S::benjamin.turner810@mod.gov.uk::ded61630-991b-420e-8a75-3f5fae1510cd" providerId="AD" clId="Web-{5731F9AA-313C-8D0A-ED85-C1FDC7AEE92D}"/>
    <pc:docChg chg="modSld">
      <pc:chgData name="Turner, Benjamin CSgt (NAVY RA-ATTRACT TAC MAN)" userId="S::benjamin.turner810@mod.gov.uk::ded61630-991b-420e-8a75-3f5fae1510cd" providerId="AD" clId="Web-{5731F9AA-313C-8D0A-ED85-C1FDC7AEE92D}" dt="2024-10-22T12:49:21.428" v="0" actId="1076"/>
      <pc:docMkLst>
        <pc:docMk/>
      </pc:docMkLst>
      <pc:sldChg chg="modSp">
        <pc:chgData name="Turner, Benjamin CSgt (NAVY RA-ATTRACT TAC MAN)" userId="S::benjamin.turner810@mod.gov.uk::ded61630-991b-420e-8a75-3f5fae1510cd" providerId="AD" clId="Web-{5731F9AA-313C-8D0A-ED85-C1FDC7AEE92D}" dt="2024-10-22T12:49:21.428" v="0" actId="1076"/>
        <pc:sldMkLst>
          <pc:docMk/>
          <pc:sldMk cId="767764039" sldId="277"/>
        </pc:sldMkLst>
        <pc:picChg chg="mod">
          <ac:chgData name="Turner, Benjamin CSgt (NAVY RA-ATTRACT TAC MAN)" userId="S::benjamin.turner810@mod.gov.uk::ded61630-991b-420e-8a75-3f5fae1510cd" providerId="AD" clId="Web-{5731F9AA-313C-8D0A-ED85-C1FDC7AEE92D}" dt="2024-10-22T12:49:21.428" v="0" actId="1076"/>
          <ac:picMkLst>
            <pc:docMk/>
            <pc:sldMk cId="767764039" sldId="277"/>
            <ac:picMk id="5" creationId="{2AEE4E7D-D5A9-D591-F2D1-1700A34EE0AD}"/>
          </ac:picMkLst>
        </pc:picChg>
      </pc:sldChg>
    </pc:docChg>
  </pc:docChgLst>
  <pc:docChgLst>
    <pc:chgData name="Piner, Russell WO2 (NAVY RA-ATTRACT PM WO)" userId="S::russell.piner431@mod.gov.uk::0a715d8c-0125-4307-bbd1-c4da97e0a976" providerId="AD" clId="Web-{BE3C72A0-7941-C5E5-12FE-4D909B2D27E6}"/>
    <pc:docChg chg="modSld">
      <pc:chgData name="Piner, Russell WO2 (NAVY RA-ATTRACT PM WO)" userId="S::russell.piner431@mod.gov.uk::0a715d8c-0125-4307-bbd1-c4da97e0a976" providerId="AD" clId="Web-{BE3C72A0-7941-C5E5-12FE-4D909B2D27E6}" dt="2024-11-21T10:05:09.593" v="0" actId="1076"/>
      <pc:docMkLst>
        <pc:docMk/>
      </pc:docMkLst>
      <pc:sldChg chg="modSp">
        <pc:chgData name="Piner, Russell WO2 (NAVY RA-ATTRACT PM WO)" userId="S::russell.piner431@mod.gov.uk::0a715d8c-0125-4307-bbd1-c4da97e0a976" providerId="AD" clId="Web-{BE3C72A0-7941-C5E5-12FE-4D909B2D27E6}" dt="2024-11-21T10:05:09.593" v="0" actId="1076"/>
        <pc:sldMkLst>
          <pc:docMk/>
          <pc:sldMk cId="3082026168" sldId="293"/>
        </pc:sldMkLst>
        <pc:picChg chg="mod">
          <ac:chgData name="Piner, Russell WO2 (NAVY RA-ATTRACT PM WO)" userId="S::russell.piner431@mod.gov.uk::0a715d8c-0125-4307-bbd1-c4da97e0a976" providerId="AD" clId="Web-{BE3C72A0-7941-C5E5-12FE-4D909B2D27E6}" dt="2024-11-21T10:05:09.593" v="0" actId="1076"/>
          <ac:picMkLst>
            <pc:docMk/>
            <pc:sldMk cId="3082026168" sldId="293"/>
            <ac:picMk id="5" creationId="{8AFA28E4-6470-5B05-CB7B-17B57C177246}"/>
          </ac:picMkLst>
        </pc:picChg>
      </pc:sldChg>
    </pc:docChg>
  </pc:docChgLst>
  <pc:docChgLst>
    <pc:chgData name="Piner, Russell WO2 (NAVY RA-ATTRACT PM WO)" userId="0a715d8c-0125-4307-bbd1-c4da97e0a976" providerId="ADAL" clId="{97D68988-D9B1-4039-8BEC-11A1D95E8D20}"/>
    <pc:docChg chg="custSel addSld delSld modSld">
      <pc:chgData name="Piner, Russell WO2 (NAVY RA-ATTRACT PM WO)" userId="0a715d8c-0125-4307-bbd1-c4da97e0a976" providerId="ADAL" clId="{97D68988-D9B1-4039-8BEC-11A1D95E8D20}" dt="2024-11-21T09:41:23.424" v="29" actId="47"/>
      <pc:docMkLst>
        <pc:docMk/>
      </pc:docMkLst>
      <pc:sldChg chg="modSp mod">
        <pc:chgData name="Piner, Russell WO2 (NAVY RA-ATTRACT PM WO)" userId="0a715d8c-0125-4307-bbd1-c4da97e0a976" providerId="ADAL" clId="{97D68988-D9B1-4039-8BEC-11A1D95E8D20}" dt="2024-11-21T09:25:47.679" v="1" actId="20577"/>
        <pc:sldMkLst>
          <pc:docMk/>
          <pc:sldMk cId="3092516524" sldId="322"/>
        </pc:sldMkLst>
        <pc:spChg chg="mod">
          <ac:chgData name="Piner, Russell WO2 (NAVY RA-ATTRACT PM WO)" userId="0a715d8c-0125-4307-bbd1-c4da97e0a976" providerId="ADAL" clId="{97D68988-D9B1-4039-8BEC-11A1D95E8D20}" dt="2024-11-21T09:25:47.679" v="1" actId="20577"/>
          <ac:spMkLst>
            <pc:docMk/>
            <pc:sldMk cId="3092516524" sldId="322"/>
            <ac:spMk id="4" creationId="{01052FB7-ACBE-EC95-FB66-B5D822F714E7}"/>
          </ac:spMkLst>
        </pc:spChg>
        <pc:spChg chg="mod">
          <ac:chgData name="Piner, Russell WO2 (NAVY RA-ATTRACT PM WO)" userId="0a715d8c-0125-4307-bbd1-c4da97e0a976" providerId="ADAL" clId="{97D68988-D9B1-4039-8BEC-11A1D95E8D20}" dt="2024-11-21T09:25:44.928" v="0" actId="20577"/>
          <ac:spMkLst>
            <pc:docMk/>
            <pc:sldMk cId="3092516524" sldId="322"/>
            <ac:spMk id="34" creationId="{289D146E-348B-1DDB-B9B3-AABAD88C38CB}"/>
          </ac:spMkLst>
        </pc:spChg>
      </pc:sldChg>
      <pc:sldChg chg="addSp delSp modSp add del mod">
        <pc:chgData name="Piner, Russell WO2 (NAVY RA-ATTRACT PM WO)" userId="0a715d8c-0125-4307-bbd1-c4da97e0a976" providerId="ADAL" clId="{97D68988-D9B1-4039-8BEC-11A1D95E8D20}" dt="2024-11-21T09:41:23.424" v="29" actId="47"/>
        <pc:sldMkLst>
          <pc:docMk/>
          <pc:sldMk cId="3172656205" sldId="330"/>
        </pc:sldMkLst>
        <pc:spChg chg="mod">
          <ac:chgData name="Piner, Russell WO2 (NAVY RA-ATTRACT PM WO)" userId="0a715d8c-0125-4307-bbd1-c4da97e0a976" providerId="ADAL" clId="{97D68988-D9B1-4039-8BEC-11A1D95E8D20}" dt="2024-11-21T09:27:23.785" v="14" actId="207"/>
          <ac:spMkLst>
            <pc:docMk/>
            <pc:sldMk cId="3172656205" sldId="330"/>
            <ac:spMk id="2" creationId="{F24F185F-C2D4-4B20-2E54-7F3EB1C6F20F}"/>
          </ac:spMkLst>
        </pc:spChg>
        <pc:spChg chg="mod">
          <ac:chgData name="Piner, Russell WO2 (NAVY RA-ATTRACT PM WO)" userId="0a715d8c-0125-4307-bbd1-c4da97e0a976" providerId="ADAL" clId="{97D68988-D9B1-4039-8BEC-11A1D95E8D20}" dt="2024-11-21T09:27:19.927" v="13" actId="207"/>
          <ac:spMkLst>
            <pc:docMk/>
            <pc:sldMk cId="3172656205" sldId="330"/>
            <ac:spMk id="21" creationId="{32409301-6D8A-8792-414C-C1DFCCA8F0DD}"/>
          </ac:spMkLst>
        </pc:spChg>
        <pc:graphicFrameChg chg="modGraphic">
          <ac:chgData name="Piner, Russell WO2 (NAVY RA-ATTRACT PM WO)" userId="0a715d8c-0125-4307-bbd1-c4da97e0a976" providerId="ADAL" clId="{97D68988-D9B1-4039-8BEC-11A1D95E8D20}" dt="2024-11-21T09:27:45.614" v="18" actId="207"/>
          <ac:graphicFrameMkLst>
            <pc:docMk/>
            <pc:sldMk cId="3172656205" sldId="330"/>
            <ac:graphicFrameMk id="47" creationId="{6070BA6C-0C22-0E36-3D17-6EAAFDC38032}"/>
          </ac:graphicFrameMkLst>
        </pc:graphicFrameChg>
        <pc:picChg chg="add mod ord modCrop">
          <ac:chgData name="Piner, Russell WO2 (NAVY RA-ATTRACT PM WO)" userId="0a715d8c-0125-4307-bbd1-c4da97e0a976" providerId="ADAL" clId="{97D68988-D9B1-4039-8BEC-11A1D95E8D20}" dt="2024-11-21T09:39:13.459" v="27" actId="167"/>
          <ac:picMkLst>
            <pc:docMk/>
            <pc:sldMk cId="3172656205" sldId="330"/>
            <ac:picMk id="4" creationId="{A96CC684-F184-F6AC-121C-140EA46B9355}"/>
          </ac:picMkLst>
        </pc:picChg>
        <pc:picChg chg="del">
          <ac:chgData name="Piner, Russell WO2 (NAVY RA-ATTRACT PM WO)" userId="0a715d8c-0125-4307-bbd1-c4da97e0a976" providerId="ADAL" clId="{97D68988-D9B1-4039-8BEC-11A1D95E8D20}" dt="2024-11-21T09:39:15.653" v="28" actId="478"/>
          <ac:picMkLst>
            <pc:docMk/>
            <pc:sldMk cId="3172656205" sldId="330"/>
            <ac:picMk id="7" creationId="{D40C58D4-2195-7530-4D59-817BFCD5D4E6}"/>
          </ac:picMkLst>
        </pc:picChg>
      </pc:sldChg>
    </pc:docChg>
  </pc:docChgLst>
  <pc:docChgLst>
    <pc:chgData name="Piner, Russell WO2 (NAVY RA-ATTRACT PM WO)" userId="0a715d8c-0125-4307-bbd1-c4da97e0a976" providerId="ADAL" clId="{66A71926-DF19-42F0-A84D-CB4AF6306457}"/>
    <pc:docChg chg="custSel modSld sldOrd">
      <pc:chgData name="Piner, Russell WO2 (NAVY RA-ATTRACT PM WO)" userId="0a715d8c-0125-4307-bbd1-c4da97e0a976" providerId="ADAL" clId="{66A71926-DF19-42F0-A84D-CB4AF6306457}" dt="2024-10-04T11:06:09.455" v="65" actId="20577"/>
      <pc:docMkLst>
        <pc:docMk/>
      </pc:docMkLst>
      <pc:sldChg chg="modSp mod modNotesTx">
        <pc:chgData name="Piner, Russell WO2 (NAVY RA-ATTRACT PM WO)" userId="0a715d8c-0125-4307-bbd1-c4da97e0a976" providerId="ADAL" clId="{66A71926-DF19-42F0-A84D-CB4AF6306457}" dt="2024-10-04T11:06:09.455" v="65" actId="20577"/>
        <pc:sldMkLst>
          <pc:docMk/>
          <pc:sldMk cId="2853352992" sldId="256"/>
        </pc:sldMkLst>
        <pc:spChg chg="mod">
          <ac:chgData name="Piner, Russell WO2 (NAVY RA-ATTRACT PM WO)" userId="0a715d8c-0125-4307-bbd1-c4da97e0a976" providerId="ADAL" clId="{66A71926-DF19-42F0-A84D-CB4AF6306457}" dt="2024-10-04T11:06:09.455" v="65" actId="20577"/>
          <ac:spMkLst>
            <pc:docMk/>
            <pc:sldMk cId="2853352992" sldId="256"/>
            <ac:spMk id="5" creationId="{C62B128B-2352-1E18-0ABA-4171047ADF6B}"/>
          </ac:spMkLst>
        </pc:spChg>
      </pc:sldChg>
      <pc:sldChg chg="ord">
        <pc:chgData name="Piner, Russell WO2 (NAVY RA-ATTRACT PM WO)" userId="0a715d8c-0125-4307-bbd1-c4da97e0a976" providerId="ADAL" clId="{66A71926-DF19-42F0-A84D-CB4AF6306457}" dt="2024-10-04T10:59:28.271" v="0" actId="20578"/>
        <pc:sldMkLst>
          <pc:docMk/>
          <pc:sldMk cId="3548162030" sldId="283"/>
        </pc:sldMkLst>
      </pc:sldChg>
      <pc:sldChg chg="modSp mod">
        <pc:chgData name="Piner, Russell WO2 (NAVY RA-ATTRACT PM WO)" userId="0a715d8c-0125-4307-bbd1-c4da97e0a976" providerId="ADAL" clId="{66A71926-DF19-42F0-A84D-CB4AF6306457}" dt="2024-10-04T11:01:20.787" v="12" actId="313"/>
        <pc:sldMkLst>
          <pc:docMk/>
          <pc:sldMk cId="1378539619" sldId="285"/>
        </pc:sldMkLst>
        <pc:spChg chg="mod">
          <ac:chgData name="Piner, Russell WO2 (NAVY RA-ATTRACT PM WO)" userId="0a715d8c-0125-4307-bbd1-c4da97e0a976" providerId="ADAL" clId="{66A71926-DF19-42F0-A84D-CB4AF6306457}" dt="2024-10-04T11:01:20.787" v="12" actId="313"/>
          <ac:spMkLst>
            <pc:docMk/>
            <pc:sldMk cId="1378539619" sldId="285"/>
            <ac:spMk id="3" creationId="{EC2E1F51-3337-9E44-035C-7D01F993F19F}"/>
          </ac:spMkLst>
        </pc:spChg>
      </pc:sldChg>
      <pc:sldChg chg="modSp mod">
        <pc:chgData name="Piner, Russell WO2 (NAVY RA-ATTRACT PM WO)" userId="0a715d8c-0125-4307-bbd1-c4da97e0a976" providerId="ADAL" clId="{66A71926-DF19-42F0-A84D-CB4AF6306457}" dt="2024-10-04T11:03:55.107" v="39" actId="20577"/>
        <pc:sldMkLst>
          <pc:docMk/>
          <pc:sldMk cId="81520581" sldId="286"/>
        </pc:sldMkLst>
        <pc:spChg chg="mod">
          <ac:chgData name="Piner, Russell WO2 (NAVY RA-ATTRACT PM WO)" userId="0a715d8c-0125-4307-bbd1-c4da97e0a976" providerId="ADAL" clId="{66A71926-DF19-42F0-A84D-CB4AF6306457}" dt="2024-10-04T11:03:55.107" v="39" actId="20577"/>
          <ac:spMkLst>
            <pc:docMk/>
            <pc:sldMk cId="81520581" sldId="286"/>
            <ac:spMk id="3" creationId="{EC2E1F51-3337-9E44-035C-7D01F993F19F}"/>
          </ac:spMkLst>
        </pc:spChg>
      </pc:sldChg>
      <pc:sldChg chg="modSp mod">
        <pc:chgData name="Piner, Russell WO2 (NAVY RA-ATTRACT PM WO)" userId="0a715d8c-0125-4307-bbd1-c4da97e0a976" providerId="ADAL" clId="{66A71926-DF19-42F0-A84D-CB4AF6306457}" dt="2024-10-04T11:04:38.333" v="56"/>
        <pc:sldMkLst>
          <pc:docMk/>
          <pc:sldMk cId="3005256910" sldId="292"/>
        </pc:sldMkLst>
        <pc:spChg chg="mod">
          <ac:chgData name="Piner, Russell WO2 (NAVY RA-ATTRACT PM WO)" userId="0a715d8c-0125-4307-bbd1-c4da97e0a976" providerId="ADAL" clId="{66A71926-DF19-42F0-A84D-CB4AF6306457}" dt="2024-10-04T11:04:38.333" v="56"/>
          <ac:spMkLst>
            <pc:docMk/>
            <pc:sldMk cId="3005256910" sldId="292"/>
            <ac:spMk id="2" creationId="{3F147F59-1BD0-7A63-B43F-7E40F0D6F875}"/>
          </ac:spMkLst>
        </pc:spChg>
      </pc:sldChg>
    </pc:docChg>
  </pc:docChgLst>
  <pc:docChgLst>
    <pc:chgData name="Piner, Russell WO2 (NAVY RA-ATTRACT PM WO)" userId="0a715d8c-0125-4307-bbd1-c4da97e0a976" providerId="ADAL" clId="{AD36B7BC-EE13-416F-84BE-33CC3622ECC9}"/>
    <pc:docChg chg="undo custSel modSld">
      <pc:chgData name="Piner, Russell WO2 (NAVY RA-ATTRACT PM WO)" userId="0a715d8c-0125-4307-bbd1-c4da97e0a976" providerId="ADAL" clId="{AD36B7BC-EE13-416F-84BE-33CC3622ECC9}" dt="2024-02-08T12:14:12.008" v="21" actId="208"/>
      <pc:docMkLst>
        <pc:docMk/>
      </pc:docMkLst>
      <pc:sldChg chg="modSp mod">
        <pc:chgData name="Piner, Russell WO2 (NAVY RA-ATTRACT PM WO)" userId="0a715d8c-0125-4307-bbd1-c4da97e0a976" providerId="ADAL" clId="{AD36B7BC-EE13-416F-84BE-33CC3622ECC9}" dt="2024-02-08T12:01:54.929" v="12" actId="14100"/>
        <pc:sldMkLst>
          <pc:docMk/>
          <pc:sldMk cId="2853352992" sldId="256"/>
        </pc:sldMkLst>
        <pc:spChg chg="mod">
          <ac:chgData name="Piner, Russell WO2 (NAVY RA-ATTRACT PM WO)" userId="0a715d8c-0125-4307-bbd1-c4da97e0a976" providerId="ADAL" clId="{AD36B7BC-EE13-416F-84BE-33CC3622ECC9}" dt="2024-02-08T12:01:43.401" v="10" actId="14100"/>
          <ac:spMkLst>
            <pc:docMk/>
            <pc:sldMk cId="2853352992" sldId="256"/>
            <ac:spMk id="2" creationId="{813ADE43-F80A-B73D-69CA-AE02235BCCCE}"/>
          </ac:spMkLst>
        </pc:spChg>
        <pc:spChg chg="mod">
          <ac:chgData name="Piner, Russell WO2 (NAVY RA-ATTRACT PM WO)" userId="0a715d8c-0125-4307-bbd1-c4da97e0a976" providerId="ADAL" clId="{AD36B7BC-EE13-416F-84BE-33CC3622ECC9}" dt="2024-02-08T12:01:54.929" v="12" actId="14100"/>
          <ac:spMkLst>
            <pc:docMk/>
            <pc:sldMk cId="2853352992" sldId="256"/>
            <ac:spMk id="3" creationId="{9764E8B1-8739-C053-8AAB-81ED90A1F14B}"/>
          </ac:spMkLst>
        </pc:spChg>
      </pc:sldChg>
      <pc:sldChg chg="modSp mod">
        <pc:chgData name="Piner, Russell WO2 (NAVY RA-ATTRACT PM WO)" userId="0a715d8c-0125-4307-bbd1-c4da97e0a976" providerId="ADAL" clId="{AD36B7BC-EE13-416F-84BE-33CC3622ECC9}" dt="2024-02-08T12:14:12.008" v="21" actId="208"/>
        <pc:sldMkLst>
          <pc:docMk/>
          <pc:sldMk cId="376176156" sldId="312"/>
        </pc:sldMkLst>
        <pc:spChg chg="mod">
          <ac:chgData name="Piner, Russell WO2 (NAVY RA-ATTRACT PM WO)" userId="0a715d8c-0125-4307-bbd1-c4da97e0a976" providerId="ADAL" clId="{AD36B7BC-EE13-416F-84BE-33CC3622ECC9}" dt="2024-02-08T12:14:12.008" v="21" actId="208"/>
          <ac:spMkLst>
            <pc:docMk/>
            <pc:sldMk cId="376176156" sldId="312"/>
            <ac:spMk id="4" creationId="{4E9E75CA-8F9F-E462-8CDC-F798F77A6B59}"/>
          </ac:spMkLst>
        </pc:spChg>
      </pc:sldChg>
      <pc:sldChg chg="addSp modSp mod">
        <pc:chgData name="Piner, Russell WO2 (NAVY RA-ATTRACT PM WO)" userId="0a715d8c-0125-4307-bbd1-c4da97e0a976" providerId="ADAL" clId="{AD36B7BC-EE13-416F-84BE-33CC3622ECC9}" dt="2024-02-08T12:07:08.285" v="18" actId="1076"/>
        <pc:sldMkLst>
          <pc:docMk/>
          <pc:sldMk cId="3589284575" sldId="328"/>
        </pc:sldMkLst>
        <pc:spChg chg="add mod ord">
          <ac:chgData name="Piner, Russell WO2 (NAVY RA-ATTRACT PM WO)" userId="0a715d8c-0125-4307-bbd1-c4da97e0a976" providerId="ADAL" clId="{AD36B7BC-EE13-416F-84BE-33CC3622ECC9}" dt="2024-02-08T12:06:47.782" v="14" actId="167"/>
          <ac:spMkLst>
            <pc:docMk/>
            <pc:sldMk cId="3589284575" sldId="328"/>
            <ac:spMk id="3" creationId="{D86439D8-90B8-3F7B-D2B4-7E594BF382BF}"/>
          </ac:spMkLst>
        </pc:spChg>
        <pc:picChg chg="mod">
          <ac:chgData name="Piner, Russell WO2 (NAVY RA-ATTRACT PM WO)" userId="0a715d8c-0125-4307-bbd1-c4da97e0a976" providerId="ADAL" clId="{AD36B7BC-EE13-416F-84BE-33CC3622ECC9}" dt="2024-02-08T12:07:08.285" v="18" actId="1076"/>
          <ac:picMkLst>
            <pc:docMk/>
            <pc:sldMk cId="3589284575" sldId="328"/>
            <ac:picMk id="4100" creationId="{E57F28EE-2A5D-B85C-6A08-83DF7A3DC8C5}"/>
          </ac:picMkLst>
        </pc:picChg>
      </pc:sldChg>
    </pc:docChg>
  </pc:docChgLst>
  <pc:docChgLst>
    <pc:chgData name="Piner, Russell WO2 (NAVY RA-ATTRACT PM WO)" userId="0a715d8c-0125-4307-bbd1-c4da97e0a976" providerId="ADAL" clId="{9FF3838B-71A0-432F-8C1E-F894B7EAD01E}"/>
    <pc:docChg chg="modSld">
      <pc:chgData name="Piner, Russell WO2 (NAVY RA-ATTRACT PM WO)" userId="0a715d8c-0125-4307-bbd1-c4da97e0a976" providerId="ADAL" clId="{9FF3838B-71A0-432F-8C1E-F894B7EAD01E}" dt="2024-04-22T13:31:21.256" v="39" actId="20577"/>
      <pc:docMkLst>
        <pc:docMk/>
      </pc:docMkLst>
      <pc:sldChg chg="modNotesTx">
        <pc:chgData name="Piner, Russell WO2 (NAVY RA-ATTRACT PM WO)" userId="0a715d8c-0125-4307-bbd1-c4da97e0a976" providerId="ADAL" clId="{9FF3838B-71A0-432F-8C1E-F894B7EAD01E}" dt="2024-04-22T13:31:21.256" v="39" actId="20577"/>
        <pc:sldMkLst>
          <pc:docMk/>
          <pc:sldMk cId="2853352992"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D8AB9-7E31-284C-91FE-5D5AA54E027F}" type="datetimeFigureOut">
              <a:rPr lang="en-US" smtClean="0"/>
              <a:t>11/21/2024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B7E2D-A44B-9D42-8F5E-64AAEC90E29E}" type="slidenum">
              <a:rPr lang="en-US" smtClean="0"/>
              <a:t>‹#›</a:t>
            </a:fld>
            <a:endParaRPr lang="en-US"/>
          </a:p>
        </p:txBody>
      </p:sp>
    </p:spTree>
    <p:extLst>
      <p:ext uri="{BB962C8B-B14F-4D97-AF65-F5344CB8AC3E}">
        <p14:creationId xmlns:p14="http://schemas.microsoft.com/office/powerpoint/2010/main" val="11403965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HOLDING SCREEN</a:t>
            </a:r>
          </a:p>
          <a:p>
            <a:endParaRPr lang="en-GB" u="sng" dirty="0"/>
          </a:p>
          <a:p>
            <a:r>
              <a:rPr lang="en-GB" u="none" dirty="0"/>
              <a:t>Presentation last updated: 3 Oct 24</a:t>
            </a:r>
          </a:p>
          <a:p>
            <a:endParaRPr lang="en-GB" u="none" dirty="0">
              <a:cs typeface="Calibri"/>
            </a:endParaRPr>
          </a:p>
          <a:p>
            <a:r>
              <a:rPr lang="en-GB" u="none" dirty="0">
                <a:cs typeface="Calibri"/>
              </a:rPr>
              <a:t>Presentation Reviewed on 3 Oct 24</a:t>
            </a:r>
          </a:p>
          <a:p>
            <a:endParaRPr lang="en-GB" dirty="0">
              <a:cs typeface="Calibri"/>
            </a:endParaRPr>
          </a:p>
          <a:p>
            <a:r>
              <a:rPr lang="en-GB" b="1" u="sng" dirty="0"/>
              <a:t>NOTE: BEFORE EDITING PLEASE DOWNLOAD TO DESKTOP – DO NOT EDIT THE ONLINE VERSION!</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1</a:t>
            </a:fld>
            <a:endParaRPr lang="en-US"/>
          </a:p>
        </p:txBody>
      </p:sp>
    </p:spTree>
    <p:extLst>
      <p:ext uri="{BB962C8B-B14F-4D97-AF65-F5344CB8AC3E}">
        <p14:creationId xmlns:p14="http://schemas.microsoft.com/office/powerpoint/2010/main" val="1584426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VIDEO 3</a:t>
            </a:r>
          </a:p>
          <a:p>
            <a:endParaRPr lang="en-GB" u="sng">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solidFill>
                  <a:schemeClr val="tx1"/>
                </a:solidFill>
              </a:rPr>
              <a:t>The Royal Marines </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a:t>
            </a:fld>
            <a:endParaRPr lang="en-US"/>
          </a:p>
        </p:txBody>
      </p:sp>
    </p:spTree>
    <p:extLst>
      <p:ext uri="{BB962C8B-B14F-4D97-AF65-F5344CB8AC3E}">
        <p14:creationId xmlns:p14="http://schemas.microsoft.com/office/powerpoint/2010/main" val="159345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u="sng">
                <a:solidFill>
                  <a:schemeClr val="tx1"/>
                </a:solidFill>
              </a:rPr>
              <a:t>MY STORY – </a:t>
            </a:r>
            <a:r>
              <a:rPr lang="en-US" u="sng">
                <a:solidFill>
                  <a:schemeClr val="tx1"/>
                </a:solidFill>
              </a:rPr>
              <a:t>PERSONAL INTRODUCTION TEMPLATE:</a:t>
            </a:r>
          </a:p>
          <a:p>
            <a:endParaRPr lang="en-US" u="sng">
              <a:solidFill>
                <a:schemeClr val="tx1"/>
              </a:solidFill>
            </a:endParaRPr>
          </a:p>
          <a:p>
            <a:pPr marL="171450" indent="-171450">
              <a:buFont typeface="Arial" panose="020B0604020202020204" pitchFamily="34" charset="0"/>
              <a:buChar char="•"/>
            </a:pPr>
            <a:r>
              <a:rPr lang="en-US">
                <a:solidFill>
                  <a:schemeClr val="tx1"/>
                </a:solidFill>
              </a:rPr>
              <a:t>Insert:</a:t>
            </a:r>
          </a:p>
          <a:p>
            <a:pPr marL="628650" lvl="1" indent="-171450">
              <a:buFont typeface="Arial" panose="020B0604020202020204" pitchFamily="34" charset="0"/>
              <a:buChar char="•"/>
            </a:pPr>
            <a:r>
              <a:rPr lang="en-US">
                <a:solidFill>
                  <a:schemeClr val="tx1"/>
                </a:solidFill>
              </a:rPr>
              <a:t>Rank and Name</a:t>
            </a:r>
          </a:p>
          <a:p>
            <a:pPr marL="628650" lvl="1" indent="-171450">
              <a:buFont typeface="Arial" panose="020B0604020202020204" pitchFamily="34" charset="0"/>
              <a:buChar char="•"/>
            </a:pPr>
            <a:r>
              <a:rPr lang="en-US">
                <a:solidFill>
                  <a:schemeClr val="tx1"/>
                </a:solidFill>
              </a:rPr>
              <a:t>Image – crop to size, send to back</a:t>
            </a:r>
          </a:p>
          <a:p>
            <a:endParaRPr lang="en-US" u="sng">
              <a:solidFill>
                <a:schemeClr val="tx1"/>
              </a:solidFill>
            </a:endParaRPr>
          </a:p>
          <a:p>
            <a:r>
              <a:rPr lang="en-US" u="none">
                <a:solidFill>
                  <a:schemeClr val="tx1"/>
                </a:solidFill>
              </a:rPr>
              <a:t>Introduce yourself and describe your journey to the Royal Marines and your career thus far.</a:t>
            </a:r>
          </a:p>
          <a:p>
            <a:endParaRPr lang="en-US" u="none">
              <a:solidFill>
                <a:schemeClr val="tx1"/>
              </a:solidFill>
            </a:endParaRPr>
          </a:p>
          <a:p>
            <a:r>
              <a:rPr lang="en-US" u="none">
                <a:solidFill>
                  <a:schemeClr val="tx1"/>
                </a:solidFill>
              </a:rPr>
              <a:t>Use the following slides to add further images</a:t>
            </a:r>
            <a:r>
              <a:rPr lang="en-US"/>
              <a:t> / information</a:t>
            </a:r>
            <a:r>
              <a:rPr lang="en-US" u="none">
                <a:solidFill>
                  <a:schemeClr val="tx1"/>
                </a:solidFill>
              </a:rPr>
              <a:t> if required…</a:t>
            </a:r>
            <a:endParaRPr lang="en-US" u="none">
              <a:solidFill>
                <a:schemeClr val="tx1"/>
              </a:solidFill>
              <a:cs typeface="Calibri"/>
            </a:endParaRPr>
          </a:p>
          <a:p>
            <a:endParaRPr lang="en-US"/>
          </a:p>
          <a:p>
            <a:r>
              <a:rPr lang="en-US" b="1" u="sng">
                <a:cs typeface="Calibri" panose="020F0502020204030204"/>
              </a:rPr>
              <a:t>NOTE: BEFORE EDITING PLEASE DOWNLOAD TO DESKTOP – DO NOT EDIT THE ONLINE VERSION!</a:t>
            </a:r>
          </a:p>
          <a:p>
            <a:pPr lvl="1"/>
            <a:endParaRPr lang="en-US">
              <a:cs typeface="Calibri" panose="020F0502020204030204"/>
            </a:endParaRPr>
          </a:p>
          <a:p>
            <a:endParaRPr lang="en-GB"/>
          </a:p>
        </p:txBody>
      </p:sp>
      <p:sp>
        <p:nvSpPr>
          <p:cNvPr id="4" name="Slide Number Placeholder 3"/>
          <p:cNvSpPr>
            <a:spLocks noGrp="1"/>
          </p:cNvSpPr>
          <p:nvPr>
            <p:ph type="sldNum" sz="quarter" idx="5"/>
          </p:nvPr>
        </p:nvSpPr>
        <p:spPr/>
        <p:txBody>
          <a:bodyPr/>
          <a:lstStyle/>
          <a:p>
            <a:fld id="{82EB7E2D-A44B-9D42-8F5E-64AAEC90E29E}" type="slidenum">
              <a:rPr lang="en-US" smtClean="0"/>
              <a:t>3</a:t>
            </a:fld>
            <a:endParaRPr lang="en-US"/>
          </a:p>
        </p:txBody>
      </p:sp>
    </p:spTree>
    <p:extLst>
      <p:ext uri="{BB962C8B-B14F-4D97-AF65-F5344CB8AC3E}">
        <p14:creationId xmlns:p14="http://schemas.microsoft.com/office/powerpoint/2010/main" val="2712860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rPr>
              <a:t>TOPICS COVERED IN THIS PRESENTATION</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a:t>
            </a:fld>
            <a:endParaRPr lang="en-US"/>
          </a:p>
        </p:txBody>
      </p:sp>
    </p:spTree>
    <p:extLst>
      <p:ext uri="{BB962C8B-B14F-4D97-AF65-F5344CB8AC3E}">
        <p14:creationId xmlns:p14="http://schemas.microsoft.com/office/powerpoint/2010/main" val="898216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WHAT DO THE ROYAL MARINES DO?</a:t>
            </a:r>
          </a:p>
          <a:p>
            <a:endParaRPr lang="en-GB" u="sng">
              <a:solidFill>
                <a:schemeClr val="tx1"/>
              </a:solidFill>
            </a:endParaRPr>
          </a:p>
          <a:p>
            <a:r>
              <a:rPr lang="en-GB" u="none">
                <a:solidFill>
                  <a:schemeClr val="tx1"/>
                </a:solidFill>
              </a:rPr>
              <a:t>Discuss some tasks and operations to provide an idea of what the RM do for the UK.</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5</a:t>
            </a:fld>
            <a:endParaRPr lang="en-US"/>
          </a:p>
        </p:txBody>
      </p:sp>
    </p:spTree>
    <p:extLst>
      <p:ext uri="{BB962C8B-B14F-4D97-AF65-F5344CB8AC3E}">
        <p14:creationId xmlns:p14="http://schemas.microsoft.com/office/powerpoint/2010/main" val="2472274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a:solidFill>
                  <a:schemeClr val="tx1"/>
                </a:solidFill>
                <a:latin typeface="+mn-lt"/>
              </a:rPr>
              <a:t>WHY DO WE HAVE THE ROYAL NAVY</a:t>
            </a:r>
          </a:p>
          <a:p>
            <a:endParaRPr lang="en-US" sz="1200">
              <a:solidFill>
                <a:schemeClr val="tx1"/>
              </a:solidFill>
              <a:latin typeface="+mn-lt"/>
            </a:endParaRPr>
          </a:p>
          <a:p>
            <a:r>
              <a:rPr lang="en-US" sz="1200">
                <a:solidFill>
                  <a:schemeClr val="tx1"/>
                </a:solidFill>
                <a:latin typeface="+mn-lt"/>
              </a:rPr>
              <a:t>Pose the question</a:t>
            </a:r>
            <a:r>
              <a:rPr lang="en-US"/>
              <a:t>: </a:t>
            </a:r>
            <a:r>
              <a:rPr lang="en-US" i="1"/>
              <a:t>"What do you think the Royal Navy does for our nation?"</a:t>
            </a:r>
            <a:endParaRPr lang="en-US" sz="1200" i="1">
              <a:solidFill>
                <a:schemeClr val="tx1"/>
              </a:solidFill>
              <a:latin typeface="+mn-lt"/>
              <a:cs typeface="Calibri"/>
            </a:endParaRPr>
          </a:p>
          <a:p>
            <a:endParaRPr lang="en-US" sz="1200">
              <a:solidFill>
                <a:schemeClr val="tx1"/>
              </a:solidFill>
              <a:latin typeface="+mn-lt"/>
            </a:endParaRPr>
          </a:p>
          <a:p>
            <a:pPr marL="171450" indent="-171450">
              <a:buFont typeface="Arial" panose="020B0604020202020204" pitchFamily="34" charset="0"/>
              <a:buChar char="•"/>
            </a:pPr>
            <a:r>
              <a:rPr lang="en-US" sz="1200" b="1">
                <a:solidFill>
                  <a:schemeClr val="tx1"/>
                </a:solidFill>
                <a:latin typeface="+mn-lt"/>
              </a:rPr>
              <a:t>Protect: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a:solidFill>
                  <a:schemeClr val="tx1"/>
                </a:solidFill>
                <a:effectLst/>
                <a:latin typeface="+mn-lt"/>
              </a:rPr>
              <a:t>We position our strength to safeguard vital maritime chokepoints, promising safe passage and encouraging free trade.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a:solidFill>
                  <a:schemeClr val="tx1"/>
                </a:solidFill>
                <a:effectLst/>
                <a:latin typeface="+mn-lt"/>
              </a:rPr>
              <a:t>By being on-hand to act in an instant, if necessary, we keep the lifeblood of the UK economy moving freely.</a:t>
            </a:r>
          </a:p>
          <a:p>
            <a:pPr marL="628650" lvl="1" indent="-171450">
              <a:buFont typeface="Arial" panose="020B0604020202020204" pitchFamily="34" charset="0"/>
              <a:buChar char="•"/>
            </a:pPr>
            <a:endParaRPr lang="en-US" sz="1200">
              <a:solidFill>
                <a:schemeClr val="tx1"/>
              </a:solidFill>
              <a:latin typeface="+mn-lt"/>
            </a:endParaRPr>
          </a:p>
          <a:p>
            <a:pPr marL="171450" indent="-171450">
              <a:buFont typeface="Arial" panose="020B0604020202020204" pitchFamily="34" charset="0"/>
              <a:buChar char="•"/>
            </a:pPr>
            <a:r>
              <a:rPr lang="en-US" sz="1200" b="1">
                <a:solidFill>
                  <a:schemeClr val="tx1"/>
                </a:solidFill>
                <a:latin typeface="+mn-lt"/>
              </a:rPr>
              <a:t>Prevent:</a:t>
            </a:r>
          </a:p>
          <a:p>
            <a:pPr marL="628650" lvl="1" indent="-171450">
              <a:buFont typeface="Arial" panose="020B0604020202020204" pitchFamily="34" charset="0"/>
              <a:buChar char="•"/>
            </a:pPr>
            <a:r>
              <a:rPr lang="en-GB" sz="1200" b="0" i="0">
                <a:solidFill>
                  <a:schemeClr val="tx1"/>
                </a:solidFill>
                <a:effectLst/>
                <a:latin typeface="+mn-lt"/>
              </a:rPr>
              <a:t>By positioning our strength to protect global maritime chokepoints, we stabilise the seas and prevent conflict, facing down threats with a strategic show of force.</a:t>
            </a:r>
          </a:p>
          <a:p>
            <a:pPr marL="628650" lvl="1" indent="-171450">
              <a:buFont typeface="Arial" panose="020B0604020202020204" pitchFamily="34" charset="0"/>
              <a:buChar char="•"/>
            </a:pPr>
            <a:r>
              <a:rPr lang="en-GB" sz="1200" b="0" i="0">
                <a:solidFill>
                  <a:schemeClr val="tx1"/>
                </a:solidFill>
                <a:effectLst/>
                <a:latin typeface="+mn-lt"/>
              </a:rPr>
              <a:t>By safeguarding global trade, we're not just keeping the seas safe from criminals, we're protecting the freedom and way of life of everyone in the United Kingdom.</a:t>
            </a:r>
          </a:p>
          <a:p>
            <a:pPr marL="457200" lvl="1" indent="0">
              <a:buFont typeface="Arial" panose="020B0604020202020204" pitchFamily="34" charset="0"/>
              <a:buNone/>
            </a:pPr>
            <a:endParaRPr lang="en-GB" sz="1200" b="0" i="0">
              <a:solidFill>
                <a:schemeClr val="tx1"/>
              </a:solidFill>
              <a:effectLst/>
              <a:latin typeface="+mn-lt"/>
            </a:endParaRPr>
          </a:p>
          <a:p>
            <a:pPr marL="171450" indent="-171450">
              <a:buFont typeface="Arial" panose="020B0604020202020204" pitchFamily="34" charset="0"/>
              <a:buChar char="•"/>
            </a:pPr>
            <a:r>
              <a:rPr lang="en-US" sz="1200" b="1">
                <a:solidFill>
                  <a:schemeClr val="tx1"/>
                </a:solidFill>
                <a:latin typeface="+mn-lt"/>
              </a:rPr>
              <a:t>Provide:</a:t>
            </a:r>
          </a:p>
          <a:p>
            <a:pPr marL="628650" lvl="1" indent="-171450">
              <a:buFont typeface="Arial" panose="020B0604020202020204" pitchFamily="34" charset="0"/>
              <a:buChar char="•"/>
            </a:pPr>
            <a:r>
              <a:rPr lang="en-US" sz="1200">
                <a:solidFill>
                  <a:schemeClr val="tx1"/>
                </a:solidFill>
                <a:latin typeface="+mn-lt"/>
              </a:rPr>
              <a:t>Humanitarian assistance...</a:t>
            </a:r>
          </a:p>
          <a:p>
            <a:pPr marL="1085850" lvl="2" indent="-171450">
              <a:buFont typeface="Arial" panose="020B0604020202020204" pitchFamily="34" charset="0"/>
              <a:buChar char="•"/>
            </a:pPr>
            <a:r>
              <a:rPr lang="en-GB" sz="1200" b="0" i="0">
                <a:solidFill>
                  <a:schemeClr val="tx1"/>
                </a:solidFill>
                <a:effectLst/>
                <a:latin typeface="+mn-lt"/>
              </a:rPr>
              <a:t>Restoring infrastructure</a:t>
            </a:r>
          </a:p>
          <a:p>
            <a:pPr marL="1085850" lvl="2" indent="-171450">
              <a:buFont typeface="Arial" panose="020B0604020202020204" pitchFamily="34" charset="0"/>
              <a:buChar char="•"/>
            </a:pPr>
            <a:r>
              <a:rPr lang="en-GB" sz="1200" b="0" i="0">
                <a:solidFill>
                  <a:schemeClr val="tx1"/>
                </a:solidFill>
                <a:effectLst/>
                <a:latin typeface="+mn-lt"/>
              </a:rPr>
              <a:t>Providing aid and support</a:t>
            </a:r>
          </a:p>
          <a:p>
            <a:pPr marL="1085850" lvl="2" indent="-171450">
              <a:buFont typeface="Arial" panose="020B0604020202020204" pitchFamily="34" charset="0"/>
              <a:buChar char="•"/>
            </a:pPr>
            <a:r>
              <a:rPr lang="en-GB" sz="1200" b="0" i="0">
                <a:solidFill>
                  <a:schemeClr val="tx1"/>
                </a:solidFill>
                <a:effectLst/>
                <a:latin typeface="+mn-lt"/>
              </a:rPr>
              <a:t>Evacuations, rescues and repatriation</a:t>
            </a:r>
            <a:endParaRPr lang="en-US" sz="1200">
              <a:solidFill>
                <a:schemeClr val="tx1"/>
              </a:solidFill>
              <a:latin typeface="+mn-lt"/>
            </a:endParaRPr>
          </a:p>
          <a:p>
            <a:pPr marL="628650" lvl="1" indent="-171450">
              <a:buFont typeface="Arial" panose="020B0604020202020204" pitchFamily="34" charset="0"/>
              <a:buChar char="•"/>
            </a:pPr>
            <a:r>
              <a:rPr lang="en-US" sz="1200">
                <a:solidFill>
                  <a:schemeClr val="tx1"/>
                </a:solidFill>
                <a:latin typeface="+mn-lt"/>
              </a:rPr>
              <a:t>International partnerships…</a:t>
            </a:r>
          </a:p>
          <a:p>
            <a:pPr marL="1085850" lvl="2" indent="-171450">
              <a:buFont typeface="Arial" panose="020B0604020202020204" pitchFamily="34" charset="0"/>
              <a:buChar char="•"/>
            </a:pPr>
            <a:r>
              <a:rPr lang="en-GB" sz="1200" b="0" i="0">
                <a:solidFill>
                  <a:schemeClr val="tx1"/>
                </a:solidFill>
                <a:effectLst/>
                <a:latin typeface="+mn-lt"/>
              </a:rPr>
              <a:t>The UK has allies and dependents all over the world, and the Royal Navy plays an essential part in maintaining those relationships. </a:t>
            </a:r>
            <a:endParaRPr lang="en-US" sz="1200">
              <a:solidFill>
                <a:schemeClr val="tx1"/>
              </a:solidFill>
              <a:latin typeface="+mn-lt"/>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6</a:t>
            </a:fld>
            <a:endParaRPr lang="en-US"/>
          </a:p>
        </p:txBody>
      </p:sp>
    </p:spTree>
    <p:extLst>
      <p:ext uri="{BB962C8B-B14F-4D97-AF65-F5344CB8AC3E}">
        <p14:creationId xmlns:p14="http://schemas.microsoft.com/office/powerpoint/2010/main" val="2830389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VIDEO 2</a:t>
            </a:r>
          </a:p>
          <a:p>
            <a:endParaRPr lang="en-GB" u="sng">
              <a:solidFill>
                <a:schemeClr val="tx1"/>
              </a:solidFill>
            </a:endParaRPr>
          </a:p>
          <a:p>
            <a:pPr marL="171450" indent="-171450">
              <a:buFont typeface="Arial" panose="020B0604020202020204" pitchFamily="34" charset="0"/>
              <a:buChar char="•"/>
            </a:pPr>
            <a:r>
              <a:rPr lang="en-GB" u="none">
                <a:solidFill>
                  <a:schemeClr val="tx1"/>
                </a:solidFill>
              </a:rPr>
              <a:t>Why do we have the Royal Navy</a:t>
            </a:r>
          </a:p>
          <a:p>
            <a:endParaRPr lang="en-GB" u="sng"/>
          </a:p>
        </p:txBody>
      </p:sp>
      <p:sp>
        <p:nvSpPr>
          <p:cNvPr id="4" name="Slide Number Placeholder 3"/>
          <p:cNvSpPr>
            <a:spLocks noGrp="1"/>
          </p:cNvSpPr>
          <p:nvPr>
            <p:ph type="sldNum" sz="quarter" idx="5"/>
          </p:nvPr>
        </p:nvSpPr>
        <p:spPr/>
        <p:txBody>
          <a:bodyPr/>
          <a:lstStyle/>
          <a:p>
            <a:fld id="{69352F85-223B-CD43-80E7-0B9053B444A5}" type="slidenum">
              <a:rPr lang="en-US" smtClean="0"/>
              <a:t>7</a:t>
            </a:fld>
            <a:endParaRPr lang="en-US"/>
          </a:p>
        </p:txBody>
      </p:sp>
    </p:spTree>
    <p:extLst>
      <p:ext uri="{BB962C8B-B14F-4D97-AF65-F5344CB8AC3E}">
        <p14:creationId xmlns:p14="http://schemas.microsoft.com/office/powerpoint/2010/main" val="1909280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a:solidFill>
                  <a:schemeClr val="tx1"/>
                </a:solidFill>
                <a:latin typeface="+mn-lt"/>
              </a:rPr>
              <a:t>WHY DO WE HAVE THE ROYAL NAVY</a:t>
            </a:r>
          </a:p>
          <a:p>
            <a:endParaRPr lang="en-US" sz="1200">
              <a:solidFill>
                <a:schemeClr val="tx1"/>
              </a:solidFill>
              <a:latin typeface="+mn-lt"/>
            </a:endParaRPr>
          </a:p>
          <a:p>
            <a:r>
              <a:rPr lang="en-US" sz="1200">
                <a:solidFill>
                  <a:schemeClr val="tx1"/>
                </a:solidFill>
                <a:latin typeface="+mn-lt"/>
              </a:rPr>
              <a:t>Pose the question</a:t>
            </a:r>
            <a:r>
              <a:rPr lang="en-US"/>
              <a:t>: </a:t>
            </a:r>
            <a:r>
              <a:rPr lang="en-US" i="1"/>
              <a:t>"What do you think the Royal Navy does for our nation?"</a:t>
            </a:r>
            <a:endParaRPr lang="en-US" sz="1200" i="1">
              <a:solidFill>
                <a:schemeClr val="tx1"/>
              </a:solidFill>
              <a:latin typeface="+mn-lt"/>
              <a:cs typeface="Calibri"/>
            </a:endParaRPr>
          </a:p>
          <a:p>
            <a:endParaRPr lang="en-US" sz="1200">
              <a:solidFill>
                <a:schemeClr val="tx1"/>
              </a:solidFill>
              <a:latin typeface="+mn-lt"/>
            </a:endParaRPr>
          </a:p>
          <a:p>
            <a:pPr marL="171450" indent="-171450">
              <a:buFont typeface="Arial" panose="020B0604020202020204" pitchFamily="34" charset="0"/>
              <a:buChar char="•"/>
            </a:pPr>
            <a:r>
              <a:rPr lang="en-US" sz="1200" b="1">
                <a:solidFill>
                  <a:schemeClr val="tx1"/>
                </a:solidFill>
                <a:latin typeface="+mn-lt"/>
              </a:rPr>
              <a:t>Protect: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a:solidFill>
                  <a:schemeClr val="tx1"/>
                </a:solidFill>
                <a:effectLst/>
                <a:latin typeface="+mn-lt"/>
              </a:rPr>
              <a:t>We position our strength to safeguard vital maritime chokepoints, promising safe passage and encouraging free trade.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a:solidFill>
                  <a:schemeClr val="tx1"/>
                </a:solidFill>
                <a:effectLst/>
                <a:latin typeface="+mn-lt"/>
              </a:rPr>
              <a:t>By being on-hand to act in an instant, if necessary, we keep the lifeblood of the UK economy moving freely.</a:t>
            </a:r>
          </a:p>
          <a:p>
            <a:pPr marL="628650" lvl="1" indent="-171450">
              <a:buFont typeface="Arial" panose="020B0604020202020204" pitchFamily="34" charset="0"/>
              <a:buChar char="•"/>
            </a:pPr>
            <a:endParaRPr lang="en-US" sz="1200">
              <a:solidFill>
                <a:schemeClr val="tx1"/>
              </a:solidFill>
              <a:latin typeface="+mn-lt"/>
            </a:endParaRPr>
          </a:p>
          <a:p>
            <a:pPr marL="171450" indent="-171450">
              <a:buFont typeface="Arial" panose="020B0604020202020204" pitchFamily="34" charset="0"/>
              <a:buChar char="•"/>
            </a:pPr>
            <a:r>
              <a:rPr lang="en-US" sz="1200" b="1">
                <a:solidFill>
                  <a:schemeClr val="tx1"/>
                </a:solidFill>
                <a:latin typeface="+mn-lt"/>
              </a:rPr>
              <a:t>Prevent:</a:t>
            </a:r>
          </a:p>
          <a:p>
            <a:pPr marL="628650" lvl="1" indent="-171450">
              <a:buFont typeface="Arial" panose="020B0604020202020204" pitchFamily="34" charset="0"/>
              <a:buChar char="•"/>
            </a:pPr>
            <a:r>
              <a:rPr lang="en-GB" sz="1200" b="0" i="0">
                <a:solidFill>
                  <a:schemeClr val="tx1"/>
                </a:solidFill>
                <a:effectLst/>
                <a:latin typeface="+mn-lt"/>
              </a:rPr>
              <a:t>By positioning our strength to protect global maritime chokepoints, we stabilise the seas and prevent conflict, facing down threats with a strategic show of force.</a:t>
            </a:r>
          </a:p>
          <a:p>
            <a:pPr marL="628650" lvl="1" indent="-171450">
              <a:buFont typeface="Arial" panose="020B0604020202020204" pitchFamily="34" charset="0"/>
              <a:buChar char="•"/>
            </a:pPr>
            <a:r>
              <a:rPr lang="en-GB" sz="1200" b="0" i="0">
                <a:solidFill>
                  <a:schemeClr val="tx1"/>
                </a:solidFill>
                <a:effectLst/>
                <a:latin typeface="+mn-lt"/>
              </a:rPr>
              <a:t>By safeguarding global trade, we're not just keeping the seas safe from criminals, we're protecting the freedom and way of life of everyone in the United Kingdom.</a:t>
            </a:r>
          </a:p>
          <a:p>
            <a:pPr marL="457200" lvl="1" indent="0">
              <a:buFont typeface="Arial" panose="020B0604020202020204" pitchFamily="34" charset="0"/>
              <a:buNone/>
            </a:pPr>
            <a:endParaRPr lang="en-GB" sz="1200" b="0" i="0">
              <a:solidFill>
                <a:schemeClr val="tx1"/>
              </a:solidFill>
              <a:effectLst/>
              <a:latin typeface="+mn-lt"/>
            </a:endParaRPr>
          </a:p>
          <a:p>
            <a:pPr marL="171450" indent="-171450">
              <a:buFont typeface="Arial" panose="020B0604020202020204" pitchFamily="34" charset="0"/>
              <a:buChar char="•"/>
            </a:pPr>
            <a:r>
              <a:rPr lang="en-US" sz="1200" b="1">
                <a:solidFill>
                  <a:schemeClr val="tx1"/>
                </a:solidFill>
                <a:latin typeface="+mn-lt"/>
              </a:rPr>
              <a:t>Provide:</a:t>
            </a:r>
          </a:p>
          <a:p>
            <a:pPr marL="628650" lvl="1" indent="-171450">
              <a:buFont typeface="Arial" panose="020B0604020202020204" pitchFamily="34" charset="0"/>
              <a:buChar char="•"/>
            </a:pPr>
            <a:r>
              <a:rPr lang="en-US" sz="1200">
                <a:solidFill>
                  <a:schemeClr val="tx1"/>
                </a:solidFill>
                <a:latin typeface="+mn-lt"/>
              </a:rPr>
              <a:t>Humanitarian assistance...</a:t>
            </a:r>
          </a:p>
          <a:p>
            <a:pPr marL="1085850" lvl="2" indent="-171450">
              <a:buFont typeface="Arial" panose="020B0604020202020204" pitchFamily="34" charset="0"/>
              <a:buChar char="•"/>
            </a:pPr>
            <a:r>
              <a:rPr lang="en-GB" sz="1200" b="0" i="0">
                <a:solidFill>
                  <a:schemeClr val="tx1"/>
                </a:solidFill>
                <a:effectLst/>
                <a:latin typeface="+mn-lt"/>
              </a:rPr>
              <a:t>Restoring infrastructure</a:t>
            </a:r>
          </a:p>
          <a:p>
            <a:pPr marL="1085850" lvl="2" indent="-171450">
              <a:buFont typeface="Arial" panose="020B0604020202020204" pitchFamily="34" charset="0"/>
              <a:buChar char="•"/>
            </a:pPr>
            <a:r>
              <a:rPr lang="en-GB" sz="1200" b="0" i="0">
                <a:solidFill>
                  <a:schemeClr val="tx1"/>
                </a:solidFill>
                <a:effectLst/>
                <a:latin typeface="+mn-lt"/>
              </a:rPr>
              <a:t>Providing aid and support</a:t>
            </a:r>
          </a:p>
          <a:p>
            <a:pPr marL="1085850" lvl="2" indent="-171450">
              <a:buFont typeface="Arial" panose="020B0604020202020204" pitchFamily="34" charset="0"/>
              <a:buChar char="•"/>
            </a:pPr>
            <a:r>
              <a:rPr lang="en-GB" sz="1200" b="0" i="0">
                <a:solidFill>
                  <a:schemeClr val="tx1"/>
                </a:solidFill>
                <a:effectLst/>
                <a:latin typeface="+mn-lt"/>
              </a:rPr>
              <a:t>Evacuations, rescues and repatriation</a:t>
            </a:r>
            <a:endParaRPr lang="en-US" sz="1200">
              <a:solidFill>
                <a:schemeClr val="tx1"/>
              </a:solidFill>
              <a:latin typeface="+mn-lt"/>
            </a:endParaRPr>
          </a:p>
          <a:p>
            <a:pPr marL="628650" lvl="1" indent="-171450">
              <a:buFont typeface="Arial" panose="020B0604020202020204" pitchFamily="34" charset="0"/>
              <a:buChar char="•"/>
            </a:pPr>
            <a:r>
              <a:rPr lang="en-US" sz="1200">
                <a:solidFill>
                  <a:schemeClr val="tx1"/>
                </a:solidFill>
                <a:latin typeface="+mn-lt"/>
              </a:rPr>
              <a:t>International partnerships…</a:t>
            </a:r>
          </a:p>
          <a:p>
            <a:pPr marL="1085850" lvl="2" indent="-171450">
              <a:buFont typeface="Arial" panose="020B0604020202020204" pitchFamily="34" charset="0"/>
              <a:buChar char="•"/>
            </a:pPr>
            <a:r>
              <a:rPr lang="en-GB" sz="1200" b="0" i="0">
                <a:solidFill>
                  <a:schemeClr val="tx1"/>
                </a:solidFill>
                <a:effectLst/>
                <a:latin typeface="+mn-lt"/>
              </a:rPr>
              <a:t>The UK has allies and dependents all over the world, and the Royal Navy plays an essential part in maintaining those relationships. </a:t>
            </a:r>
            <a:endParaRPr lang="en-US" sz="1200">
              <a:solidFill>
                <a:schemeClr val="tx1"/>
              </a:solidFill>
              <a:latin typeface="+mn-lt"/>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8</a:t>
            </a:fld>
            <a:endParaRPr lang="en-US"/>
          </a:p>
        </p:txBody>
      </p:sp>
    </p:spTree>
    <p:extLst>
      <p:ext uri="{BB962C8B-B14F-4D97-AF65-F5344CB8AC3E}">
        <p14:creationId xmlns:p14="http://schemas.microsoft.com/office/powerpoint/2010/main" val="1394674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sng">
                <a:solidFill>
                  <a:schemeClr val="tx1"/>
                </a:solidFill>
              </a:rPr>
              <a:t>DEPLOYED ACROSS THE GLOBE:</a:t>
            </a:r>
          </a:p>
          <a:p>
            <a:endParaRPr lang="en-GB">
              <a:solidFill>
                <a:schemeClr val="tx1"/>
              </a:solidFill>
            </a:endParaRPr>
          </a:p>
          <a:p>
            <a:r>
              <a:rPr lang="en-GB">
                <a:solidFill>
                  <a:schemeClr val="tx1"/>
                </a:solidFill>
              </a:rPr>
              <a:t>Following slides cover some examples of the </a:t>
            </a:r>
            <a:r>
              <a:rPr lang="en-GB" err="1">
                <a:solidFill>
                  <a:schemeClr val="tx1"/>
                </a:solidFill>
              </a:rPr>
              <a:t>RM’s</a:t>
            </a:r>
            <a:r>
              <a:rPr lang="en-GB">
                <a:solidFill>
                  <a:schemeClr val="tx1"/>
                </a:solidFill>
              </a:rPr>
              <a:t> fighting capability:</a:t>
            </a:r>
          </a:p>
          <a:p>
            <a:pPr marL="171450" indent="-171450">
              <a:buFont typeface="Arial" panose="020B0604020202020204" pitchFamily="34" charset="0"/>
              <a:buChar char="•"/>
            </a:pPr>
            <a:r>
              <a:rPr lang="en-GB">
                <a:solidFill>
                  <a:schemeClr val="tx1"/>
                </a:solidFill>
              </a:rPr>
              <a:t>Arctic </a:t>
            </a:r>
          </a:p>
          <a:p>
            <a:pPr marL="171450" indent="-171450">
              <a:buFont typeface="Arial" panose="020B0604020202020204" pitchFamily="34" charset="0"/>
              <a:buChar char="•"/>
            </a:pPr>
            <a:r>
              <a:rPr lang="en-GB">
                <a:solidFill>
                  <a:schemeClr val="tx1"/>
                </a:solidFill>
              </a:rPr>
              <a:t>Jungle</a:t>
            </a:r>
          </a:p>
          <a:p>
            <a:pPr marL="171450" indent="-171450">
              <a:buFont typeface="Arial" panose="020B0604020202020204" pitchFamily="34" charset="0"/>
              <a:buChar char="•"/>
            </a:pPr>
            <a:r>
              <a:rPr lang="en-GB">
                <a:solidFill>
                  <a:schemeClr val="tx1"/>
                </a:solidFill>
              </a:rPr>
              <a:t>Urban</a:t>
            </a:r>
          </a:p>
          <a:p>
            <a:pPr marL="171450" indent="-171450">
              <a:buFont typeface="Arial" panose="020B0604020202020204" pitchFamily="34" charset="0"/>
              <a:buChar char="•"/>
            </a:pPr>
            <a:r>
              <a:rPr lang="en-GB">
                <a:solidFill>
                  <a:schemeClr val="tx1"/>
                </a:solidFill>
              </a:rPr>
              <a:t>Sea</a:t>
            </a:r>
          </a:p>
        </p:txBody>
      </p:sp>
      <p:sp>
        <p:nvSpPr>
          <p:cNvPr id="4" name="Slide Number Placeholder 3"/>
          <p:cNvSpPr>
            <a:spLocks noGrp="1"/>
          </p:cNvSpPr>
          <p:nvPr>
            <p:ph type="sldNum" sz="quarter" idx="5"/>
          </p:nvPr>
        </p:nvSpPr>
        <p:spPr/>
        <p:txBody>
          <a:bodyPr/>
          <a:lstStyle/>
          <a:p>
            <a:fld id="{82EB7E2D-A44B-9D42-8F5E-64AAEC90E29E}" type="slidenum">
              <a:rPr lang="en-US" smtClean="0"/>
              <a:t>9</a:t>
            </a:fld>
            <a:endParaRPr lang="en-US"/>
          </a:p>
        </p:txBody>
      </p:sp>
    </p:spTree>
    <p:extLst>
      <p:ext uri="{BB962C8B-B14F-4D97-AF65-F5344CB8AC3E}">
        <p14:creationId xmlns:p14="http://schemas.microsoft.com/office/powerpoint/2010/main" val="1435889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chemeClr val="tx1"/>
                </a:solidFill>
                <a:effectLst/>
                <a:latin typeface="inherit"/>
              </a:rPr>
              <a:t>Examples of operations / exercises from the Arctic Circle. </a:t>
            </a: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10</a:t>
            </a:fld>
            <a:endParaRPr lang="en-US"/>
          </a:p>
        </p:txBody>
      </p:sp>
    </p:spTree>
    <p:extLst>
      <p:ext uri="{BB962C8B-B14F-4D97-AF65-F5344CB8AC3E}">
        <p14:creationId xmlns:p14="http://schemas.microsoft.com/office/powerpoint/2010/main" val="282496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0" i="0">
                <a:solidFill>
                  <a:schemeClr val="tx1"/>
                </a:solidFill>
                <a:effectLst/>
                <a:latin typeface="inherit"/>
              </a:rPr>
              <a:t>Examples of operations / exercises from the Jungle</a:t>
            </a: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11</a:t>
            </a:fld>
            <a:endParaRPr lang="en-US"/>
          </a:p>
        </p:txBody>
      </p:sp>
    </p:spTree>
    <p:extLst>
      <p:ext uri="{BB962C8B-B14F-4D97-AF65-F5344CB8AC3E}">
        <p14:creationId xmlns:p14="http://schemas.microsoft.com/office/powerpoint/2010/main" val="1150144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0" i="0">
                <a:solidFill>
                  <a:schemeClr val="tx1"/>
                </a:solidFill>
                <a:effectLst/>
                <a:latin typeface="inherit"/>
              </a:rPr>
              <a:t>Examples of Urban operations / exercises</a:t>
            </a: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12</a:t>
            </a:fld>
            <a:endParaRPr lang="en-US"/>
          </a:p>
        </p:txBody>
      </p:sp>
    </p:spTree>
    <p:extLst>
      <p:ext uri="{BB962C8B-B14F-4D97-AF65-F5344CB8AC3E}">
        <p14:creationId xmlns:p14="http://schemas.microsoft.com/office/powerpoint/2010/main" val="3854828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sng">
                <a:solidFill>
                  <a:schemeClr val="tx1"/>
                </a:solidFill>
                <a:effectLst/>
                <a:latin typeface="+mn-lt"/>
              </a:rPr>
              <a:t>WHY ARE WE THERE?</a:t>
            </a:r>
          </a:p>
          <a:p>
            <a:pPr marL="171450" indent="-171450" algn="l" fontAlgn="base">
              <a:buFont typeface="Arial" panose="020B0604020202020204" pitchFamily="34" charset="0"/>
              <a:buChar char="•"/>
            </a:pPr>
            <a:r>
              <a:rPr lang="en-GB" b="0" i="0">
                <a:solidFill>
                  <a:schemeClr val="tx1"/>
                </a:solidFill>
                <a:effectLst/>
                <a:latin typeface="+mn-lt"/>
              </a:rPr>
              <a:t>HMS Protector is the Royal Navy’s only Ice Patrol Ship. She calls the freezing waters of Antarctica and the Southern Hemisphere home.</a:t>
            </a:r>
          </a:p>
          <a:p>
            <a:pPr marL="171450" indent="-171450" algn="l" fontAlgn="base">
              <a:buFont typeface="Arial" panose="020B0604020202020204" pitchFamily="34" charset="0"/>
              <a:buChar char="•"/>
            </a:pPr>
            <a:r>
              <a:rPr lang="en-GB" b="0" i="0">
                <a:solidFill>
                  <a:schemeClr val="tx1"/>
                </a:solidFill>
                <a:effectLst/>
                <a:latin typeface="+mn-lt"/>
              </a:rPr>
              <a:t>She is affectionately referred to as the Royal Navy’s ‘Swiss army knife’ – red, versatile, and always there when you need her!</a:t>
            </a:r>
          </a:p>
          <a:p>
            <a:pPr marL="171450" indent="-171450" algn="l" fontAlgn="base">
              <a:buFont typeface="Arial" panose="020B0604020202020204" pitchFamily="34" charset="0"/>
              <a:buChar char="•"/>
            </a:pPr>
            <a:r>
              <a:rPr lang="en-GB" b="0" i="0">
                <a:solidFill>
                  <a:schemeClr val="tx1"/>
                </a:solidFill>
                <a:effectLst/>
                <a:latin typeface="+mn-lt"/>
              </a:rPr>
              <a:t>HMS Protector’s crew includes a team of Hydrographers, who undertake exploratory surveys and ensure that environmental guidelines are being upheld.</a:t>
            </a:r>
          </a:p>
          <a:p>
            <a:pPr marL="0" indent="0" algn="l" fontAlgn="base">
              <a:buFont typeface="Arial" panose="020B0604020202020204" pitchFamily="34" charset="0"/>
              <a:buNone/>
            </a:pPr>
            <a:endParaRPr lang="en-GB" b="0" i="0">
              <a:solidFill>
                <a:schemeClr val="tx1"/>
              </a:solidFill>
              <a:effectLst/>
              <a:latin typeface="+mn-lt"/>
            </a:endParaRPr>
          </a:p>
          <a:p>
            <a:pPr algn="l" fontAlgn="base"/>
            <a:r>
              <a:rPr lang="en-GB" b="0" i="0" u="sng">
                <a:solidFill>
                  <a:schemeClr val="tx1"/>
                </a:solidFill>
                <a:effectLst/>
                <a:latin typeface="+mn-lt"/>
              </a:rPr>
              <a:t>WHAT ARE WE DOING?</a:t>
            </a:r>
          </a:p>
          <a:p>
            <a:pPr marL="171450" indent="-171450" algn="l" fontAlgn="base">
              <a:buFont typeface="Arial" panose="020B0604020202020204" pitchFamily="34" charset="0"/>
              <a:buChar char="•"/>
            </a:pPr>
            <a:r>
              <a:rPr lang="en-GB" b="0" i="0">
                <a:solidFill>
                  <a:schemeClr val="tx1"/>
                </a:solidFill>
                <a:effectLst/>
                <a:latin typeface="+mn-lt"/>
              </a:rPr>
              <a:t>With permanent diving capability and a team of mountain leader-trained Royal Marines, Protector is ready for every mission the Frozen Continent might throw at her. She offers:</a:t>
            </a:r>
          </a:p>
          <a:p>
            <a:pPr marL="628650" lvl="1" indent="-171450" algn="l" fontAlgn="base">
              <a:buFont typeface="Arial" panose="020B0604020202020204" pitchFamily="34" charset="0"/>
              <a:buChar char="•"/>
            </a:pPr>
            <a:r>
              <a:rPr lang="en-GB" b="0" i="0">
                <a:solidFill>
                  <a:schemeClr val="tx1"/>
                </a:solidFill>
                <a:effectLst/>
                <a:latin typeface="+mn-lt"/>
              </a:rPr>
              <a:t>Survey capability – including multi-beam echo sounding and inshore survey equipment for accessing shallower waters.</a:t>
            </a:r>
          </a:p>
          <a:p>
            <a:pPr marL="628650" lvl="1" indent="-171450" algn="l" fontAlgn="base">
              <a:buFont typeface="Arial" panose="020B0604020202020204" pitchFamily="34" charset="0"/>
              <a:buChar char="•"/>
            </a:pPr>
            <a:r>
              <a:rPr lang="en-GB" b="0" i="0">
                <a:solidFill>
                  <a:schemeClr val="tx1"/>
                </a:solidFill>
                <a:effectLst/>
                <a:latin typeface="+mn-lt"/>
              </a:rPr>
              <a:t>Small work boats – including an 8.5m ramped work boat called the ‘Terra Nova’, and several inflatable and rigid inflatable motorboats.</a:t>
            </a:r>
          </a:p>
          <a:p>
            <a:pPr marL="628650" lvl="1" indent="-171450" algn="l" fontAlgn="base">
              <a:buFont typeface="Arial" panose="020B0604020202020204" pitchFamily="34" charset="0"/>
              <a:buChar char="•"/>
            </a:pPr>
            <a:r>
              <a:rPr lang="en-GB" b="0" i="0">
                <a:solidFill>
                  <a:schemeClr val="tx1"/>
                </a:solidFill>
                <a:effectLst/>
                <a:latin typeface="+mn-lt"/>
              </a:rPr>
              <a:t>Heavy lifting capability – with 2 x cranes capable of lifting a huge 60 tonnes of stores and equipment.</a:t>
            </a: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13</a:t>
            </a:fld>
            <a:endParaRPr lang="en-US"/>
          </a:p>
        </p:txBody>
      </p:sp>
    </p:spTree>
    <p:extLst>
      <p:ext uri="{BB962C8B-B14F-4D97-AF65-F5344CB8AC3E}">
        <p14:creationId xmlns:p14="http://schemas.microsoft.com/office/powerpoint/2010/main" val="966563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rPr>
              <a:t>THE RN ORGANISATION</a:t>
            </a:r>
          </a:p>
          <a:p>
            <a:endParaRPr lang="en-US">
              <a:solidFill>
                <a:schemeClr val="tx1"/>
              </a:solidFill>
            </a:endParaRPr>
          </a:p>
          <a:p>
            <a:r>
              <a:rPr lang="en-US">
                <a:solidFill>
                  <a:schemeClr val="tx1"/>
                </a:solidFill>
              </a:rPr>
              <a:t>Discuss our Fighting Arms and Branches in the following slides…</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14</a:t>
            </a:fld>
            <a:endParaRPr lang="en-US"/>
          </a:p>
        </p:txBody>
      </p:sp>
    </p:spTree>
    <p:extLst>
      <p:ext uri="{BB962C8B-B14F-4D97-AF65-F5344CB8AC3E}">
        <p14:creationId xmlns:p14="http://schemas.microsoft.com/office/powerpoint/2010/main" val="108692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latin typeface="+mn-lt"/>
              </a:rPr>
              <a:t>FIGHTING ARMS:</a:t>
            </a:r>
          </a:p>
          <a:p>
            <a:pPr marL="0" indent="0">
              <a:buFont typeface="Arial" panose="020B0604020202020204" pitchFamily="34" charset="0"/>
              <a:buNone/>
            </a:pPr>
            <a:endParaRPr lang="en-US" b="1" u="none">
              <a:solidFill>
                <a:schemeClr val="tx1"/>
              </a:solidFill>
              <a:latin typeface="+mn-lt"/>
            </a:endParaRPr>
          </a:p>
          <a:p>
            <a:pPr marL="171450" indent="-171450">
              <a:buFont typeface="Arial" panose="020B0604020202020204" pitchFamily="34" charset="0"/>
              <a:buChar char="•"/>
            </a:pPr>
            <a:r>
              <a:rPr lang="en-US" b="1" u="none">
                <a:solidFill>
                  <a:schemeClr val="tx1"/>
                </a:solidFill>
                <a:latin typeface="+mn-lt"/>
              </a:rPr>
              <a:t>Surface Fleet:</a:t>
            </a:r>
          </a:p>
          <a:p>
            <a:pPr marL="628650" lvl="1" indent="-171450">
              <a:buFont typeface="Arial" panose="020B0604020202020204" pitchFamily="34" charset="0"/>
              <a:buChar char="•"/>
            </a:pPr>
            <a:r>
              <a:rPr lang="en-GB" b="0" i="0">
                <a:solidFill>
                  <a:schemeClr val="tx1"/>
                </a:solidFill>
                <a:effectLst/>
                <a:latin typeface="+mn-lt"/>
              </a:rPr>
              <a:t>The Surface Fleet gives the Royal Navy versatility, global presence and resilience. The warships of the fleet provide a credible fighting force across the full spectrum of military operations from maritime security to disaster relief, allowing the Royal Navy to protect our nation's interests.</a:t>
            </a:r>
          </a:p>
          <a:p>
            <a:pPr marL="628650" lvl="1" indent="-171450">
              <a:buFont typeface="Arial" panose="020B0604020202020204" pitchFamily="34" charset="0"/>
              <a:buChar char="•"/>
            </a:pPr>
            <a:endParaRPr lang="en-US" b="1" u="none">
              <a:solidFill>
                <a:schemeClr val="tx1"/>
              </a:solidFill>
              <a:latin typeface="+mn-lt"/>
            </a:endParaRPr>
          </a:p>
          <a:p>
            <a:pPr marL="171450" indent="-171450">
              <a:buFont typeface="Arial" panose="020B0604020202020204" pitchFamily="34" charset="0"/>
              <a:buChar char="•"/>
            </a:pPr>
            <a:r>
              <a:rPr lang="en-US" b="1" u="none">
                <a:solidFill>
                  <a:schemeClr val="tx1"/>
                </a:solidFill>
                <a:latin typeface="+mn-lt"/>
              </a:rPr>
              <a:t>Submarine Service:</a:t>
            </a:r>
          </a:p>
          <a:p>
            <a:pPr marL="628650" lvl="1" indent="-171450">
              <a:buFont typeface="Arial" panose="020B0604020202020204" pitchFamily="34" charset="0"/>
              <a:buChar char="•"/>
            </a:pPr>
            <a:r>
              <a:rPr lang="en-GB" b="0" i="0">
                <a:solidFill>
                  <a:schemeClr val="tx1"/>
                </a:solidFill>
                <a:effectLst/>
                <a:latin typeface="+mn-lt"/>
              </a:rPr>
              <a:t>In operating submarines for over a century, the Royal Navy has always been at the forefront of underwater warfare and has built an enduring reputation for professionalism and courage. Submarines combine qualities of stealth, endurance and flexibility, characteristics which give them unparalleled freedom to operate worldwide in support of national and coalition operations.</a:t>
            </a:r>
          </a:p>
          <a:p>
            <a:pPr marL="628650" lvl="1" indent="-171450">
              <a:buFont typeface="Arial" panose="020B0604020202020204" pitchFamily="34" charset="0"/>
              <a:buChar char="•"/>
            </a:pPr>
            <a:endParaRPr lang="en-US" b="1" u="none">
              <a:solidFill>
                <a:schemeClr val="tx1"/>
              </a:solidFill>
              <a:latin typeface="+mn-lt"/>
            </a:endParaRPr>
          </a:p>
          <a:p>
            <a:pPr marL="171450" indent="-171450">
              <a:buFont typeface="Arial" panose="020B0604020202020204" pitchFamily="34" charset="0"/>
              <a:buChar char="•"/>
            </a:pPr>
            <a:r>
              <a:rPr lang="en-US" b="1" u="none">
                <a:solidFill>
                  <a:schemeClr val="tx1"/>
                </a:solidFill>
                <a:latin typeface="+mn-lt"/>
              </a:rPr>
              <a:t>Fleet Air Arm:</a:t>
            </a:r>
          </a:p>
          <a:p>
            <a:pPr marL="628650" lvl="1" indent="-171450">
              <a:buFont typeface="Arial" panose="020B0604020202020204" pitchFamily="34" charset="0"/>
              <a:buChar char="•"/>
            </a:pPr>
            <a:r>
              <a:rPr lang="en-GB" b="0" i="0">
                <a:solidFill>
                  <a:schemeClr val="tx1"/>
                </a:solidFill>
                <a:effectLst/>
                <a:latin typeface="+mn-lt"/>
              </a:rPr>
              <a:t>The Fleet Air Arm operates all the Royal Navy's aircraft. The Fleet Air Arm has recently added a fearsome F35 Joint Strike Fighter. Capable of performing multiple roles, from ground attack to air superiority, this cutting-edge fixed-wing fighter jet is set to become an essential part of the Fleet Air Arm’s offensive strike capabilities.</a:t>
            </a:r>
            <a:endParaRPr lang="en-US" u="sng"/>
          </a:p>
          <a:p>
            <a:pPr marL="0" indent="0">
              <a:buFont typeface="Arial" panose="020B0604020202020204" pitchFamily="34" charset="0"/>
              <a:buNone/>
            </a:pPr>
            <a:endParaRPr lang="en-US" b="1" u="none">
              <a:solidFill>
                <a:schemeClr val="tx1"/>
              </a:solidFill>
              <a:latin typeface="+mn-lt"/>
            </a:endParaRPr>
          </a:p>
          <a:p>
            <a:pPr marL="171450" indent="-171450">
              <a:buFont typeface="Arial" panose="020B0604020202020204" pitchFamily="34" charset="0"/>
              <a:buChar char="•"/>
            </a:pPr>
            <a:r>
              <a:rPr lang="en-US" b="1" u="none">
                <a:solidFill>
                  <a:schemeClr val="tx1"/>
                </a:solidFill>
                <a:latin typeface="+mn-lt"/>
              </a:rPr>
              <a:t>Royal Marines:</a:t>
            </a:r>
          </a:p>
          <a:p>
            <a:pPr marL="628650" lvl="1" indent="-171450">
              <a:buFont typeface="Arial" panose="020B0604020202020204" pitchFamily="34" charset="0"/>
              <a:buChar char="•"/>
            </a:pPr>
            <a:r>
              <a:rPr lang="en-GB" b="0" i="0">
                <a:solidFill>
                  <a:schemeClr val="tx1"/>
                </a:solidFill>
                <a:effectLst/>
                <a:latin typeface="+mn-lt"/>
              </a:rPr>
              <a:t>The Royal Marines are the UK's Commando Force and the Royal Navy's own amphibious troops. They are an elite fighting force, optimised for worldwide rapid response and are able to deal with a wide spectrum of threats and security challenges.</a:t>
            </a:r>
          </a:p>
          <a:p>
            <a:pPr marL="628650" lvl="1" indent="-171450">
              <a:buFont typeface="Arial" panose="020B0604020202020204" pitchFamily="34" charset="0"/>
              <a:buChar char="•"/>
            </a:pPr>
            <a:endParaRPr lang="en-US" b="1" u="none">
              <a:solidFill>
                <a:schemeClr val="tx1"/>
              </a:solidFill>
              <a:latin typeface="+mn-lt"/>
            </a:endParaRPr>
          </a:p>
          <a:p>
            <a:pPr marL="171450" indent="-171450">
              <a:buFont typeface="Arial" panose="020B0604020202020204" pitchFamily="34" charset="0"/>
              <a:buChar char="•"/>
            </a:pPr>
            <a:r>
              <a:rPr lang="en-US" b="1" u="none">
                <a:solidFill>
                  <a:schemeClr val="tx1"/>
                </a:solidFill>
                <a:latin typeface="+mn-lt"/>
              </a:rPr>
              <a:t>Royal Fleet Auxiliary:</a:t>
            </a:r>
          </a:p>
          <a:p>
            <a:pPr marL="628650" lvl="1" indent="-171450">
              <a:buFont typeface="Arial" panose="020B0604020202020204" pitchFamily="34" charset="0"/>
              <a:buChar char="•"/>
            </a:pPr>
            <a:r>
              <a:rPr lang="en-GB" b="0" i="0">
                <a:solidFill>
                  <a:schemeClr val="tx1"/>
                </a:solidFill>
                <a:effectLst/>
                <a:latin typeface="+mn-lt"/>
              </a:rPr>
              <a:t>The Royal Fleet Auxiliary delivers worldwide logistic and operational support to Royal Navy military operations. Fully integrated into front-line warships, the RFA is an essential element of how the Royal Navy operates with freedom around the globe. </a:t>
            </a:r>
          </a:p>
          <a:p>
            <a:pPr marL="628650" lvl="1" indent="-171450">
              <a:buFont typeface="Arial" panose="020B0604020202020204" pitchFamily="34" charset="0"/>
              <a:buChar char="•"/>
            </a:pPr>
            <a:endParaRPr lang="en-US" b="1" u="none">
              <a:solidFill>
                <a:schemeClr val="tx1"/>
              </a:solidFill>
              <a:latin typeface="+mn-lt"/>
            </a:endParaRPr>
          </a:p>
          <a:p>
            <a:pPr marL="171450" indent="-171450">
              <a:buFont typeface="Arial" panose="020B0604020202020204" pitchFamily="34" charset="0"/>
              <a:buChar char="•"/>
            </a:pPr>
            <a:r>
              <a:rPr lang="en-US" b="1" u="none">
                <a:solidFill>
                  <a:schemeClr val="tx1"/>
                </a:solidFill>
                <a:latin typeface="+mn-lt"/>
              </a:rPr>
              <a:t>Maritime Reserve:</a:t>
            </a:r>
          </a:p>
          <a:p>
            <a:pPr marL="628650" lvl="1" indent="-171450">
              <a:buFont typeface="Arial" panose="020B0604020202020204" pitchFamily="34" charset="0"/>
              <a:buChar char="•"/>
            </a:pPr>
            <a:r>
              <a:rPr lang="en-GB" b="0" i="0">
                <a:solidFill>
                  <a:schemeClr val="tx1"/>
                </a:solidFill>
                <a:effectLst/>
                <a:latin typeface="+mn-lt"/>
              </a:rPr>
              <a:t>The Maritime Reserve is made up of two vital, valued forces: the Royal Naval Reserve, and the Royal Marines Reserve. Together, they support our regular personnel, combining a courageous career in the Forces with everyday civilian life. Committed, skilled and exceptionally dedicated, they are the people we call on in times of tension, humanitarian crisis, or conflict.</a:t>
            </a:r>
            <a:endParaRPr lang="en-US" b="1" u="none">
              <a:solidFill>
                <a:schemeClr val="tx1"/>
              </a:solidFill>
              <a:latin typeface="+mn-lt"/>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15</a:t>
            </a:fld>
            <a:endParaRPr lang="en-US"/>
          </a:p>
        </p:txBody>
      </p:sp>
    </p:spTree>
    <p:extLst>
      <p:ext uri="{BB962C8B-B14F-4D97-AF65-F5344CB8AC3E}">
        <p14:creationId xmlns:p14="http://schemas.microsoft.com/office/powerpoint/2010/main" val="730931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latin typeface="+mn-lt"/>
              </a:rPr>
              <a:t>SURFACE FLEET</a:t>
            </a:r>
          </a:p>
          <a:p>
            <a:endParaRPr lang="en-GB" u="sng">
              <a:solidFill>
                <a:schemeClr val="tx1"/>
              </a:solidFill>
              <a:latin typeface="+mn-lt"/>
            </a:endParaRPr>
          </a:p>
          <a:p>
            <a:r>
              <a:rPr lang="en-GB" b="0" i="0">
                <a:solidFill>
                  <a:schemeClr val="tx1"/>
                </a:solidFill>
                <a:effectLst/>
                <a:latin typeface="+mn-lt"/>
              </a:rPr>
              <a:t>The Royal Navy can call upon an arsenal of warships and weaponry to meet any challenge. From aircraft carriers and assault ships to agile patrol boats and survey vessels, our ships are ready and capable.</a:t>
            </a:r>
          </a:p>
          <a:p>
            <a:endParaRPr lang="en-US">
              <a:solidFill>
                <a:schemeClr val="tx1"/>
              </a:solidFill>
              <a:latin typeface="+mn-lt"/>
            </a:endParaRPr>
          </a:p>
          <a:p>
            <a:pPr marL="171450" indent="-171450">
              <a:buFont typeface="Arial" panose="020B0604020202020204" pitchFamily="34" charset="0"/>
              <a:buChar char="•"/>
            </a:pPr>
            <a:r>
              <a:rPr lang="en-GB" b="1" i="0">
                <a:solidFill>
                  <a:schemeClr val="tx1"/>
                </a:solidFill>
                <a:effectLst/>
                <a:latin typeface="+mn-lt"/>
              </a:rPr>
              <a:t>Aircraft Carriers </a:t>
            </a:r>
            <a:r>
              <a:rPr lang="en-GB" b="0" i="0">
                <a:solidFill>
                  <a:schemeClr val="tx1"/>
                </a:solidFill>
                <a:effectLst/>
                <a:latin typeface="+mn-lt"/>
              </a:rPr>
              <a:t>are the largest and most advanced warships ever built for the Royal Navy, HMS Queen Elizabeth and HMS Prince of Wales are the nation's flagships.</a:t>
            </a:r>
          </a:p>
          <a:p>
            <a:pPr marL="171450" indent="-171450">
              <a:buFont typeface="Arial" panose="020B0604020202020204" pitchFamily="34" charset="0"/>
              <a:buChar char="•"/>
            </a:pPr>
            <a:endParaRPr lang="en-GB" b="0" i="0">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Landing Platform Docks </a:t>
            </a:r>
            <a:r>
              <a:rPr lang="en-GB" b="0" i="0">
                <a:solidFill>
                  <a:schemeClr val="tx1"/>
                </a:solidFill>
                <a:effectLst/>
                <a:latin typeface="+mn-lt"/>
              </a:rPr>
              <a:t>are agile assault vessels that land Royal Marines and their equipment ashore by air and sea.</a:t>
            </a:r>
          </a:p>
          <a:p>
            <a:pPr marL="171450" indent="-171450">
              <a:buFont typeface="Arial" panose="020B0604020202020204" pitchFamily="34" charset="0"/>
              <a:buChar char="•"/>
            </a:pPr>
            <a:endParaRPr lang="en-GB" b="0" i="0">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Destroyers</a:t>
            </a:r>
            <a:r>
              <a:rPr lang="en-GB" b="0" i="0">
                <a:solidFill>
                  <a:schemeClr val="tx1"/>
                </a:solidFill>
                <a:effectLst/>
                <a:latin typeface="+mn-lt"/>
              </a:rPr>
              <a:t> are the backbone of the Royal Navy, whether they’re hunting pirates or delivering humanitarian aid.</a:t>
            </a:r>
          </a:p>
          <a:p>
            <a:pPr marL="171450" indent="-171450">
              <a:buFont typeface="Arial" panose="020B0604020202020204" pitchFamily="34" charset="0"/>
              <a:buChar char="•"/>
            </a:pPr>
            <a:endParaRPr lang="en-GB" b="0" i="0">
              <a:solidFill>
                <a:schemeClr val="tx1"/>
              </a:solidFill>
              <a:effectLst/>
              <a:latin typeface="+mn-lt"/>
            </a:endParaRPr>
          </a:p>
          <a:p>
            <a:pPr marL="171450" indent="-171450">
              <a:buFont typeface="Arial" panose="020B0604020202020204" pitchFamily="34" charset="0"/>
              <a:buChar char="•"/>
            </a:pPr>
            <a:r>
              <a:rPr lang="en-GB" b="0" i="0">
                <a:solidFill>
                  <a:schemeClr val="tx1"/>
                </a:solidFill>
                <a:effectLst/>
                <a:latin typeface="+mn-lt"/>
              </a:rPr>
              <a:t>Built for submarine hunting, </a:t>
            </a:r>
            <a:r>
              <a:rPr lang="en-GB" b="1" i="0">
                <a:solidFill>
                  <a:schemeClr val="tx1"/>
                </a:solidFill>
                <a:effectLst/>
                <a:latin typeface="+mn-lt"/>
              </a:rPr>
              <a:t>Frigates</a:t>
            </a:r>
            <a:r>
              <a:rPr lang="en-GB" b="0" i="0">
                <a:solidFill>
                  <a:schemeClr val="tx1"/>
                </a:solidFill>
                <a:effectLst/>
                <a:latin typeface="+mn-lt"/>
              </a:rPr>
              <a:t> are adaptable ships and are the versatile workhorse of the fleet.</a:t>
            </a:r>
          </a:p>
          <a:p>
            <a:pPr marL="171450" indent="-171450">
              <a:buFont typeface="Arial" panose="020B0604020202020204" pitchFamily="34" charset="0"/>
              <a:buChar char="•"/>
            </a:pPr>
            <a:endParaRPr lang="en-GB" b="0" i="0">
              <a:solidFill>
                <a:schemeClr val="tx1"/>
              </a:solidFill>
              <a:effectLst/>
              <a:latin typeface="+mn-lt"/>
            </a:endParaRPr>
          </a:p>
          <a:p>
            <a:pPr marL="171450" indent="-171450">
              <a:buFont typeface="Arial" panose="020B0604020202020204" pitchFamily="34" charset="0"/>
              <a:buChar char="•"/>
            </a:pPr>
            <a:r>
              <a:rPr lang="en-GB" b="0" i="0">
                <a:solidFill>
                  <a:schemeClr val="tx1"/>
                </a:solidFill>
                <a:effectLst/>
                <a:latin typeface="+mn-lt"/>
              </a:rPr>
              <a:t>With a fleet of over 50 </a:t>
            </a:r>
            <a:r>
              <a:rPr lang="en-GB" b="1" i="0">
                <a:solidFill>
                  <a:schemeClr val="tx1"/>
                </a:solidFill>
                <a:effectLst/>
                <a:latin typeface="+mn-lt"/>
              </a:rPr>
              <a:t>other</a:t>
            </a:r>
            <a:r>
              <a:rPr lang="en-GB" b="0" i="0">
                <a:solidFill>
                  <a:schemeClr val="tx1"/>
                </a:solidFill>
                <a:effectLst/>
                <a:latin typeface="+mn-lt"/>
              </a:rPr>
              <a:t> fast and specialised ships, the RN can operate in a range of arena to keep our waters and shipping lanes safe for all.</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16</a:t>
            </a:fld>
            <a:endParaRPr lang="en-US"/>
          </a:p>
        </p:txBody>
      </p:sp>
    </p:spTree>
    <p:extLst>
      <p:ext uri="{BB962C8B-B14F-4D97-AF65-F5344CB8AC3E}">
        <p14:creationId xmlns:p14="http://schemas.microsoft.com/office/powerpoint/2010/main" val="2469770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latin typeface="+mn-lt"/>
              </a:rPr>
              <a:t>SUBMARINE SERVICE</a:t>
            </a:r>
          </a:p>
          <a:p>
            <a:endParaRPr lang="en-GB" u="sng">
              <a:solidFill>
                <a:schemeClr val="tx1"/>
              </a:solidFill>
              <a:latin typeface="+mn-lt"/>
            </a:endParaRPr>
          </a:p>
          <a:p>
            <a:r>
              <a:rPr lang="en-GB" b="0" i="0">
                <a:solidFill>
                  <a:schemeClr val="tx1"/>
                </a:solidFill>
                <a:effectLst/>
                <a:latin typeface="+mn-lt"/>
              </a:rPr>
              <a:t>Our submarine fleet is hidden. But it can see and hear everything. These powerful boats can silently track aircraft, ships and submarines. They also safely maintain Trident, the nation’s strategic nuclear deterrent.</a:t>
            </a:r>
          </a:p>
          <a:p>
            <a:endParaRPr lang="en-US"/>
          </a:p>
          <a:p>
            <a:pPr marL="171450" indent="-171450" algn="l" fontAlgn="base">
              <a:buFont typeface="Arial" panose="020B0604020202020204" pitchFamily="34" charset="0"/>
              <a:buChar char="•"/>
            </a:pPr>
            <a:r>
              <a:rPr lang="en-GB" b="1" i="0" cap="none">
                <a:solidFill>
                  <a:schemeClr val="tx1"/>
                </a:solidFill>
                <a:effectLst/>
                <a:latin typeface="+mn-lt"/>
              </a:rPr>
              <a:t>Ballistic Missile Submarine </a:t>
            </a:r>
            <a:r>
              <a:rPr lang="en-GB" b="0" i="0">
                <a:solidFill>
                  <a:schemeClr val="tx1"/>
                </a:solidFill>
                <a:effectLst/>
                <a:latin typeface="+mn-lt"/>
              </a:rPr>
              <a:t>The four Vanguard-class submarines form the UK's strategic nuclear deterrent force. Each boat is armed with Trident 2 D5 nuclear missiles. Like all submarines the Vanguard Class are steam powered, their reactors converting water into steam to drive the engines and generate electricity.</a:t>
            </a:r>
          </a:p>
          <a:p>
            <a:pPr marL="171450" indent="-171450" algn="l" fontAlgn="base">
              <a:buFont typeface="Arial" panose="020B0604020202020204" pitchFamily="34" charset="0"/>
              <a:buChar char="•"/>
            </a:pPr>
            <a:endParaRPr lang="en-GB" b="0" i="0">
              <a:solidFill>
                <a:schemeClr val="tx1"/>
              </a:solidFill>
              <a:effectLst/>
              <a:latin typeface="+mn-lt"/>
            </a:endParaRPr>
          </a:p>
          <a:p>
            <a:pPr marL="171450" indent="-171450" algn="l" fontAlgn="base">
              <a:buFont typeface="Arial" panose="020B0604020202020204" pitchFamily="34" charset="0"/>
              <a:buChar char="•"/>
            </a:pPr>
            <a:r>
              <a:rPr lang="en-GB" b="1" i="0">
                <a:solidFill>
                  <a:schemeClr val="tx1"/>
                </a:solidFill>
                <a:effectLst/>
                <a:latin typeface="+mn-lt"/>
              </a:rPr>
              <a:t>Attack Submarines </a:t>
            </a:r>
            <a:r>
              <a:rPr lang="en-GB" b="0" i="0">
                <a:solidFill>
                  <a:schemeClr val="tx1"/>
                </a:solidFill>
                <a:effectLst/>
                <a:latin typeface="+mn-lt"/>
              </a:rPr>
              <a:t>Stealthy and powerful hunter-killer submarines. The </a:t>
            </a:r>
            <a:r>
              <a:rPr lang="en-GB" b="1" i="0">
                <a:solidFill>
                  <a:schemeClr val="tx1"/>
                </a:solidFill>
                <a:effectLst/>
                <a:latin typeface="+mn-lt"/>
              </a:rPr>
              <a:t>Astute-class </a:t>
            </a:r>
            <a:r>
              <a:rPr lang="en-GB" b="0" i="0">
                <a:solidFill>
                  <a:schemeClr val="tx1"/>
                </a:solidFill>
                <a:effectLst/>
                <a:latin typeface="+mn-lt"/>
              </a:rPr>
              <a:t>submarines are the largest, most advanced and most powerful attack submarines ever operated by the Royal Navy, combining world-leading sensors, design and weaponry in a versatile vessel.</a:t>
            </a:r>
          </a:p>
          <a:p>
            <a:pPr marL="171450" indent="-171450" algn="l" fontAlgn="base">
              <a:buFont typeface="Arial" panose="020B0604020202020204" pitchFamily="34" charset="0"/>
              <a:buChar char="•"/>
            </a:pPr>
            <a:endParaRPr lang="en-GB" b="0" i="0">
              <a:solidFill>
                <a:schemeClr val="tx1"/>
              </a:solidFill>
              <a:effectLst/>
              <a:latin typeface="+mn-lt"/>
            </a:endParaRPr>
          </a:p>
          <a:p>
            <a:pPr marL="171450" indent="-171450" algn="l" fontAlgn="base">
              <a:buFont typeface="Arial" panose="020B0604020202020204" pitchFamily="34" charset="0"/>
              <a:buChar char="•"/>
            </a:pPr>
            <a:r>
              <a:rPr lang="en-GB" b="1" i="0">
                <a:solidFill>
                  <a:schemeClr val="tx1"/>
                </a:solidFill>
                <a:effectLst/>
                <a:latin typeface="+mn-lt"/>
              </a:rPr>
              <a:t>New Dreadnought Class </a:t>
            </a:r>
            <a:r>
              <a:rPr lang="en-GB" b="0" i="0">
                <a:solidFill>
                  <a:schemeClr val="tx1"/>
                </a:solidFill>
                <a:effectLst/>
                <a:latin typeface="+mn-lt"/>
              </a:rPr>
              <a:t>The Dreadnought class of ballistic submarines for the Royal Navy is now being built. Successor was the name for the programme of delivering these submarines for the Royal Navy until the first boat was named in October 2016. </a:t>
            </a:r>
            <a:endParaRPr lang="en-GB" b="1" i="0">
              <a:solidFill>
                <a:schemeClr val="tx1"/>
              </a:solidFill>
              <a:effectLst/>
              <a:latin typeface="+mn-lt"/>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17</a:t>
            </a:fld>
            <a:endParaRPr lang="en-US"/>
          </a:p>
        </p:txBody>
      </p:sp>
    </p:spTree>
    <p:extLst>
      <p:ext uri="{BB962C8B-B14F-4D97-AF65-F5344CB8AC3E}">
        <p14:creationId xmlns:p14="http://schemas.microsoft.com/office/powerpoint/2010/main" val="23916789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latin typeface="+mn-lt"/>
              </a:rPr>
              <a:t>FLEET AIR ARM</a:t>
            </a:r>
          </a:p>
          <a:p>
            <a:endParaRPr lang="en-GB" u="sng">
              <a:solidFill>
                <a:schemeClr val="tx1"/>
              </a:solidFill>
              <a:latin typeface="+mn-lt"/>
            </a:endParaRPr>
          </a:p>
          <a:p>
            <a:pPr algn="l" fontAlgn="base"/>
            <a:r>
              <a:rPr lang="en-GB" b="0" i="0">
                <a:solidFill>
                  <a:schemeClr val="tx1"/>
                </a:solidFill>
                <a:effectLst/>
                <a:latin typeface="+mn-lt"/>
              </a:rPr>
              <a:t>The Fleet Air Arm (FAA) operates all the Royal Navy's aircraft. A vital element for many of the wide and varied roles undertaken by the Royal Navy, FAA roles range from humanitarian operations, through to securing the seas, fighting terrorism and landing troops onto hostile shores.</a:t>
            </a:r>
          </a:p>
          <a:p>
            <a:pPr algn="l" fontAlgn="base"/>
            <a:endParaRPr lang="en-GB" b="0" i="0">
              <a:solidFill>
                <a:schemeClr val="tx1"/>
              </a:solidFill>
              <a:effectLst/>
              <a:latin typeface="+mn-lt"/>
            </a:endParaRPr>
          </a:p>
          <a:p>
            <a:pPr algn="l" fontAlgn="base"/>
            <a:r>
              <a:rPr lang="en-GB" b="0" i="0">
                <a:solidFill>
                  <a:schemeClr val="tx1"/>
                </a:solidFill>
                <a:effectLst/>
                <a:latin typeface="+mn-lt"/>
              </a:rPr>
              <a:t>The Fleet Air Arm uses technologically advanced aircraft and world-leading expertise to act as the spearhead of the entire Royal Navy.</a:t>
            </a:r>
          </a:p>
          <a:p>
            <a:pPr algn="l" fontAlgn="base"/>
            <a:endParaRPr lang="en-GB" b="0" i="0">
              <a:solidFill>
                <a:schemeClr val="tx1"/>
              </a:solidFill>
              <a:effectLst/>
              <a:latin typeface="+mn-lt"/>
            </a:endParaRPr>
          </a:p>
          <a:p>
            <a:pPr algn="l" fontAlgn="base"/>
            <a:r>
              <a:rPr lang="en-GB" b="0" i="0">
                <a:solidFill>
                  <a:schemeClr val="tx1"/>
                </a:solidFill>
                <a:effectLst/>
                <a:latin typeface="+mn-lt"/>
              </a:rPr>
              <a:t>In order to continue this proud tradition, the Fleet Air Arm has recently added a fearsome new weapon to its arsenal: the F35 Joint Strike Fighter. Capable of performing multiple roles, from ground attack to air superiority, this cutting-edge fixed-wing fighter jet is set to become an essential part of the Fleet Air Arm’s offensive strike capabilities by the end of the decade.</a:t>
            </a:r>
          </a:p>
          <a:p>
            <a:endParaRPr lang="en-GB" b="0" i="0">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F-</a:t>
            </a:r>
            <a:r>
              <a:rPr lang="en-GB" b="1" i="0" err="1">
                <a:solidFill>
                  <a:schemeClr val="tx1"/>
                </a:solidFill>
                <a:effectLst/>
                <a:latin typeface="+mn-lt"/>
              </a:rPr>
              <a:t>35B</a:t>
            </a:r>
            <a:r>
              <a:rPr lang="en-GB" b="1" i="0">
                <a:solidFill>
                  <a:schemeClr val="tx1"/>
                </a:solidFill>
                <a:effectLst/>
                <a:latin typeface="+mn-lt"/>
              </a:rPr>
              <a:t> Lightning </a:t>
            </a:r>
            <a:r>
              <a:rPr lang="en-GB" b="0" i="0">
                <a:solidFill>
                  <a:schemeClr val="tx1"/>
                </a:solidFill>
                <a:effectLst/>
                <a:latin typeface="+mn-lt"/>
              </a:rPr>
              <a:t>will provide the ultimate punch of the Royal Navy’s Queen Elizabeth-class aircraft carriers. The F-35 is an Anglo-American joint effort, designed by the best and brightest in the two nations’ aircraft industries.</a:t>
            </a:r>
          </a:p>
          <a:p>
            <a:pPr marL="171450" indent="-171450">
              <a:buFont typeface="Arial" panose="020B0604020202020204" pitchFamily="34" charset="0"/>
              <a:buChar char="•"/>
            </a:pPr>
            <a:endParaRPr lang="en-GB" b="0" i="0">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Merlin Mk2 </a:t>
            </a:r>
            <a:r>
              <a:rPr lang="en-GB" b="0" i="0">
                <a:solidFill>
                  <a:schemeClr val="tx1"/>
                </a:solidFill>
                <a:effectLst/>
                <a:latin typeface="+mn-lt"/>
              </a:rPr>
              <a:t>entered service in 2014 as an upgrade for the original 1990’s Mk1 naval version. Its role is to supply the UK’s Maritime Force Protection and airborne anti-submarine warfare capability for the foreseeable future.</a:t>
            </a:r>
          </a:p>
          <a:p>
            <a:pPr marL="171450" indent="-171450">
              <a:buFont typeface="Arial" panose="020B0604020202020204" pitchFamily="34" charset="0"/>
              <a:buChar char="•"/>
            </a:pPr>
            <a:endParaRPr lang="en-GB" b="0" i="0">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Merlin Mk4 </a:t>
            </a:r>
            <a:r>
              <a:rPr lang="en-GB" b="0" i="0">
                <a:solidFill>
                  <a:schemeClr val="tx1"/>
                </a:solidFill>
                <a:effectLst/>
                <a:latin typeface="+mn-lt"/>
              </a:rPr>
              <a:t>is a new aircraft type for the Commando Helicopter Force. It will advance capability for the primary customer, The Royal Marines.</a:t>
            </a:r>
          </a:p>
          <a:p>
            <a:pPr marL="171450" indent="-171450">
              <a:buFont typeface="Arial" panose="020B0604020202020204" pitchFamily="34" charset="0"/>
              <a:buChar char="•"/>
            </a:pPr>
            <a:endParaRPr lang="en-GB" b="1" i="0">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Wildcat </a:t>
            </a:r>
            <a:r>
              <a:rPr lang="en-GB" b="0" i="0">
                <a:solidFill>
                  <a:schemeClr val="tx1"/>
                </a:solidFill>
                <a:effectLst/>
                <a:latin typeface="+mn-lt"/>
              </a:rPr>
              <a:t>is the latest generation of multi-role helicopter specifically procured to operate from the frigates and destroyers of the Royal Navy.</a:t>
            </a:r>
            <a:endParaRPr lang="en-US">
              <a:solidFill>
                <a:schemeClr val="tx1"/>
              </a:solidFill>
              <a:latin typeface="+mn-lt"/>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18</a:t>
            </a:fld>
            <a:endParaRPr lang="en-US"/>
          </a:p>
        </p:txBody>
      </p:sp>
    </p:spTree>
    <p:extLst>
      <p:ext uri="{BB962C8B-B14F-4D97-AF65-F5344CB8AC3E}">
        <p14:creationId xmlns:p14="http://schemas.microsoft.com/office/powerpoint/2010/main" val="3570329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VIDEO 3</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19</a:t>
            </a:fld>
            <a:endParaRPr lang="en-US"/>
          </a:p>
        </p:txBody>
      </p:sp>
    </p:spTree>
    <p:extLst>
      <p:ext uri="{BB962C8B-B14F-4D97-AF65-F5344CB8AC3E}">
        <p14:creationId xmlns:p14="http://schemas.microsoft.com/office/powerpoint/2010/main" val="3938751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VIDEO 3</a:t>
            </a:r>
          </a:p>
          <a:p>
            <a:endParaRPr lang="en-GB" u="sng">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solidFill>
                  <a:schemeClr val="tx1"/>
                </a:solidFill>
              </a:rPr>
              <a:t>The Royal Marines at sea</a:t>
            </a:r>
          </a:p>
          <a:p>
            <a:endParaRPr lang="en-GB" u="sng"/>
          </a:p>
        </p:txBody>
      </p:sp>
      <p:sp>
        <p:nvSpPr>
          <p:cNvPr id="4" name="Slide Number Placeholder 3"/>
          <p:cNvSpPr>
            <a:spLocks noGrp="1"/>
          </p:cNvSpPr>
          <p:nvPr>
            <p:ph type="sldNum" sz="quarter" idx="5"/>
          </p:nvPr>
        </p:nvSpPr>
        <p:spPr/>
        <p:txBody>
          <a:bodyPr/>
          <a:lstStyle/>
          <a:p>
            <a:fld id="{69352F85-223B-CD43-80E7-0B9053B444A5}" type="slidenum">
              <a:rPr lang="en-US" smtClean="0"/>
              <a:t>20</a:t>
            </a:fld>
            <a:endParaRPr lang="en-US"/>
          </a:p>
        </p:txBody>
      </p:sp>
    </p:spTree>
    <p:extLst>
      <p:ext uri="{BB962C8B-B14F-4D97-AF65-F5344CB8AC3E}">
        <p14:creationId xmlns:p14="http://schemas.microsoft.com/office/powerpoint/2010/main" val="24198427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latin typeface="+mn-lt"/>
              </a:rPr>
              <a:t>ROYAL MARINE COMMANDO</a:t>
            </a:r>
          </a:p>
          <a:p>
            <a:endParaRPr lang="en-GB" u="sng">
              <a:solidFill>
                <a:schemeClr val="tx1"/>
              </a:solidFill>
              <a:latin typeface="+mn-lt"/>
            </a:endParaRPr>
          </a:p>
          <a:p>
            <a:r>
              <a:rPr lang="en-GB" b="0" i="0">
                <a:solidFill>
                  <a:schemeClr val="tx1"/>
                </a:solidFill>
                <a:effectLst/>
                <a:latin typeface="+mn-lt"/>
              </a:rPr>
              <a:t>The Royal Marines are the UK’s elite amphibious force, going where others won’t and doing things others can’t. First on the scene where we’re needed, anywhere in the world. Their highly specialised kit allows them to undertake numerous roles from conflict prevention to daring amphibious operations.</a:t>
            </a:r>
          </a:p>
          <a:p>
            <a:endParaRPr lang="en-GB" b="0" i="0" u="sng">
              <a:solidFill>
                <a:schemeClr val="tx1"/>
              </a:solidFill>
              <a:effectLst/>
              <a:latin typeface="+mn-lt"/>
            </a:endParaRPr>
          </a:p>
          <a:p>
            <a:r>
              <a:rPr lang="en-GB" b="0" i="0" u="sng">
                <a:solidFill>
                  <a:schemeClr val="tx1"/>
                </a:solidFill>
                <a:effectLst/>
                <a:latin typeface="+mn-lt"/>
              </a:rPr>
              <a:t>Click</a:t>
            </a:r>
            <a:r>
              <a:rPr lang="en-GB" b="0" i="0" u="none">
                <a:solidFill>
                  <a:schemeClr val="tx1"/>
                </a:solidFill>
                <a:effectLst/>
                <a:latin typeface="+mn-lt"/>
              </a:rPr>
              <a:t> to see some of the </a:t>
            </a:r>
            <a:r>
              <a:rPr lang="en-GB" b="0" i="0" u="none" err="1">
                <a:solidFill>
                  <a:schemeClr val="tx1"/>
                </a:solidFill>
                <a:effectLst/>
                <a:latin typeface="+mn-lt"/>
              </a:rPr>
              <a:t>RM’s</a:t>
            </a:r>
            <a:r>
              <a:rPr lang="en-GB" b="0" i="0" u="none">
                <a:solidFill>
                  <a:schemeClr val="tx1"/>
                </a:solidFill>
                <a:effectLst/>
                <a:latin typeface="+mn-lt"/>
              </a:rPr>
              <a:t> transports</a:t>
            </a:r>
            <a:endParaRPr lang="en-GB" u="none">
              <a:solidFill>
                <a:schemeClr val="tx1"/>
              </a:solidFill>
              <a:latin typeface="+mn-lt"/>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21</a:t>
            </a:fld>
            <a:endParaRPr lang="en-US"/>
          </a:p>
        </p:txBody>
      </p:sp>
    </p:spTree>
    <p:extLst>
      <p:ext uri="{BB962C8B-B14F-4D97-AF65-F5344CB8AC3E}">
        <p14:creationId xmlns:p14="http://schemas.microsoft.com/office/powerpoint/2010/main" val="1007238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latin typeface="+mn-lt"/>
              </a:rPr>
              <a:t>AUXILIARY FLEET</a:t>
            </a:r>
          </a:p>
          <a:p>
            <a:endParaRPr lang="en-US" u="sng">
              <a:solidFill>
                <a:schemeClr val="tx1"/>
              </a:solidFill>
              <a:latin typeface="+mn-lt"/>
            </a:endParaRPr>
          </a:p>
          <a:p>
            <a:r>
              <a:rPr lang="en-GB" b="0" i="0">
                <a:solidFill>
                  <a:schemeClr val="tx1"/>
                </a:solidFill>
                <a:effectLst/>
                <a:latin typeface="+mn-lt"/>
              </a:rPr>
              <a:t>The support team, from tankers and stores to floating hospitals, mechanics and amphibious landing docks.</a:t>
            </a:r>
          </a:p>
          <a:p>
            <a:endParaRPr lang="en-US"/>
          </a:p>
          <a:p>
            <a:pPr marL="171450" indent="-171450">
              <a:buFont typeface="Arial" panose="020B0604020202020204" pitchFamily="34" charset="0"/>
              <a:buChar char="•"/>
            </a:pPr>
            <a:r>
              <a:rPr lang="en-GB" b="1" i="0">
                <a:solidFill>
                  <a:schemeClr val="tx1"/>
                </a:solidFill>
                <a:effectLst/>
                <a:latin typeface="+mn-lt"/>
              </a:rPr>
              <a:t>Bay Class amphibious landings ships </a:t>
            </a:r>
            <a:r>
              <a:rPr lang="en-GB" b="0" i="0">
                <a:solidFill>
                  <a:schemeClr val="tx1"/>
                </a:solidFill>
                <a:effectLst/>
                <a:latin typeface="+mn-lt"/>
              </a:rPr>
              <a:t>can offload embarked troops and armoured vehicles from ship to shore using their on-board Landing Craft Vehicle Personnel (LCVP) and Landing Craft Utility (LCU) vessels. They are highly versatile and can operate in extremely rough weather to support amphibious operations and ground forces across the globe.</a:t>
            </a:r>
          </a:p>
          <a:p>
            <a:pPr marL="171450" indent="-171450">
              <a:buFont typeface="Arial" panose="020B0604020202020204" pitchFamily="34" charset="0"/>
              <a:buChar char="•"/>
            </a:pPr>
            <a:endParaRPr lang="en-GB" b="0" i="0" u="sng">
              <a:solidFill>
                <a:schemeClr val="tx1"/>
              </a:solidFill>
              <a:effectLst/>
              <a:latin typeface="+mn-lt"/>
            </a:endParaRPr>
          </a:p>
          <a:p>
            <a:pPr marL="171450" indent="-171450">
              <a:buFont typeface="Arial" panose="020B0604020202020204" pitchFamily="34" charset="0"/>
              <a:buChar char="•"/>
            </a:pPr>
            <a:r>
              <a:rPr lang="en-GB" b="1" i="0" u="none">
                <a:solidFill>
                  <a:schemeClr val="tx1"/>
                </a:solidFill>
                <a:effectLst/>
                <a:latin typeface="+mn-lt"/>
              </a:rPr>
              <a:t>Auxiliary Tankers and Replenishment Ships </a:t>
            </a:r>
            <a:r>
              <a:rPr lang="en-GB" b="0" i="0">
                <a:solidFill>
                  <a:schemeClr val="tx1"/>
                </a:solidFill>
                <a:effectLst/>
                <a:latin typeface="+mn-lt"/>
              </a:rPr>
              <a:t>have a large range of armaments, fuel and spares carried on-board, and keep the Fleet on the move and operational. There are currently 4 class of replenishment ship active today.</a:t>
            </a:r>
          </a:p>
          <a:p>
            <a:pPr marL="171450" indent="-171450">
              <a:buFont typeface="Arial" panose="020B0604020202020204" pitchFamily="34" charset="0"/>
              <a:buChar char="•"/>
            </a:pPr>
            <a:endParaRPr lang="en-GB" b="0" i="0" u="sng">
              <a:solidFill>
                <a:schemeClr val="tx1"/>
              </a:solidFill>
              <a:effectLst/>
              <a:latin typeface="+mn-lt"/>
            </a:endParaRPr>
          </a:p>
          <a:p>
            <a:pPr marL="171450" indent="-171450">
              <a:buFont typeface="Arial" panose="020B0604020202020204" pitchFamily="34" charset="0"/>
              <a:buChar char="•"/>
            </a:pPr>
            <a:r>
              <a:rPr lang="en-GB" b="1" i="0">
                <a:solidFill>
                  <a:schemeClr val="tx1"/>
                </a:solidFill>
                <a:effectLst/>
                <a:latin typeface="+mn-lt"/>
              </a:rPr>
              <a:t>RFA ARGUS </a:t>
            </a:r>
            <a:r>
              <a:rPr lang="en-GB" b="0" i="0">
                <a:solidFill>
                  <a:schemeClr val="tx1"/>
                </a:solidFill>
                <a:effectLst/>
                <a:latin typeface="+mn-lt"/>
              </a:rPr>
              <a:t>is the Fleet’s Primary </a:t>
            </a:r>
            <a:r>
              <a:rPr lang="en-GB" b="1" i="0">
                <a:solidFill>
                  <a:schemeClr val="tx1"/>
                </a:solidFill>
                <a:effectLst/>
                <a:latin typeface="+mn-lt"/>
              </a:rPr>
              <a:t>Casualty Receiving Ship</a:t>
            </a:r>
            <a:r>
              <a:rPr lang="en-GB" b="0" i="0">
                <a:solidFill>
                  <a:schemeClr val="tx1"/>
                </a:solidFill>
                <a:effectLst/>
                <a:latin typeface="+mn-lt"/>
              </a:rPr>
              <a:t>. She has a fully equipped 100 bed hospital including a 4-bay operating theatre with a 10 bed Critical Care Unit, a 20 bed High Dependency Unit and a CT Scanner. Her secondary role is to provide aviation training facilities.</a:t>
            </a:r>
            <a:endParaRPr lang="en-US" u="sng">
              <a:solidFill>
                <a:schemeClr val="tx1"/>
              </a:solidFill>
              <a:latin typeface="+mn-l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22</a:t>
            </a:fld>
            <a:endParaRPr lang="en-US"/>
          </a:p>
        </p:txBody>
      </p:sp>
    </p:spTree>
    <p:extLst>
      <p:ext uri="{BB962C8B-B14F-4D97-AF65-F5344CB8AC3E}">
        <p14:creationId xmlns:p14="http://schemas.microsoft.com/office/powerpoint/2010/main" val="5081858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sng">
                <a:solidFill>
                  <a:schemeClr val="tx1"/>
                </a:solidFill>
                <a:effectLst/>
                <a:latin typeface="+mn-lt"/>
              </a:rPr>
              <a:t>MARITIME RESERVES</a:t>
            </a:r>
          </a:p>
          <a:p>
            <a:endParaRPr lang="en-GB" b="0" i="0">
              <a:solidFill>
                <a:schemeClr val="tx1"/>
              </a:solidFill>
              <a:effectLst/>
              <a:latin typeface="+mn-lt"/>
            </a:endParaRPr>
          </a:p>
          <a:p>
            <a:r>
              <a:rPr lang="en-GB" b="0" i="0">
                <a:solidFill>
                  <a:schemeClr val="tx1"/>
                </a:solidFill>
                <a:effectLst/>
                <a:latin typeface="+mn-lt"/>
              </a:rPr>
              <a:t>The Maritime Reserve is made up of two vital, valued forces: the Royal Naval Reserve, and the Royal Marines Reserve. Together, they support our regular personnel, combining a courageous career in the Forces with everyday civilian life. Committed, skilled and exceptionally dedicated, they are the people we call on in times of tension, humanitarian crisis, or conflict.</a:t>
            </a:r>
            <a:endParaRPr lang="en-GB">
              <a:solidFill>
                <a:schemeClr val="tx1"/>
              </a:solidFill>
              <a:latin typeface="+mn-l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23</a:t>
            </a:fld>
            <a:endParaRPr lang="en-US"/>
          </a:p>
        </p:txBody>
      </p:sp>
    </p:spTree>
    <p:extLst>
      <p:ext uri="{BB962C8B-B14F-4D97-AF65-F5344CB8AC3E}">
        <p14:creationId xmlns:p14="http://schemas.microsoft.com/office/powerpoint/2010/main" val="20834219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sng">
                <a:solidFill>
                  <a:schemeClr val="tx1"/>
                </a:solidFill>
              </a:rPr>
              <a:t>WHERE ARE WE BASED:</a:t>
            </a:r>
          </a:p>
          <a:p>
            <a:endParaRPr lang="en-GB" b="0" u="sng">
              <a:solidFill>
                <a:schemeClr val="tx1"/>
              </a:solidFill>
            </a:endParaRPr>
          </a:p>
          <a:p>
            <a:pPr marL="171450" indent="-171450">
              <a:buFont typeface="Arial" panose="020B0604020202020204" pitchFamily="34" charset="0"/>
              <a:buChar char="•"/>
            </a:pPr>
            <a:r>
              <a:rPr lang="en-GB" b="1" u="none">
                <a:solidFill>
                  <a:schemeClr val="tx1"/>
                </a:solidFill>
              </a:rPr>
              <a:t>First Click: </a:t>
            </a:r>
            <a:r>
              <a:rPr lang="en-GB" b="0" u="none">
                <a:solidFill>
                  <a:schemeClr val="tx1"/>
                </a:solidFill>
              </a:rPr>
              <a:t>Naval Bases, Training Establishments &amp; Air Stations</a:t>
            </a:r>
          </a:p>
          <a:p>
            <a:endParaRPr lang="en-GB">
              <a:solidFill>
                <a:schemeClr val="tx1"/>
              </a:solidFill>
            </a:endParaRPr>
          </a:p>
          <a:p>
            <a:pPr marL="171450" indent="-171450">
              <a:buFont typeface="Arial" panose="020B0604020202020204" pitchFamily="34" charset="0"/>
              <a:buChar char="•"/>
            </a:pPr>
            <a:r>
              <a:rPr lang="en-GB" b="1">
                <a:solidFill>
                  <a:schemeClr val="tx1"/>
                </a:solidFill>
              </a:rPr>
              <a:t>Second Click: </a:t>
            </a:r>
            <a:r>
              <a:rPr lang="en-GB">
                <a:solidFill>
                  <a:schemeClr val="tx1"/>
                </a:solidFill>
              </a:rPr>
              <a:t>RM Barracks</a:t>
            </a:r>
          </a:p>
          <a:p>
            <a:pPr marL="171450" indent="-171450">
              <a:buFont typeface="Arial" panose="020B0604020202020204" pitchFamily="34" charset="0"/>
              <a:buChar char="•"/>
            </a:pPr>
            <a:endParaRPr lang="en-GB">
              <a:solidFill>
                <a:schemeClr val="tx1"/>
              </a:solidFill>
            </a:endParaRPr>
          </a:p>
          <a:p>
            <a:pPr marL="171450" indent="-171450">
              <a:buFont typeface="Arial" panose="020B0604020202020204" pitchFamily="34" charset="0"/>
              <a:buChar char="•"/>
            </a:pPr>
            <a:r>
              <a:rPr lang="en-GB" b="1">
                <a:solidFill>
                  <a:schemeClr val="tx1"/>
                </a:solidFill>
              </a:rPr>
              <a:t>Third Click: </a:t>
            </a:r>
            <a:r>
              <a:rPr lang="en-GB">
                <a:solidFill>
                  <a:schemeClr val="tx1"/>
                </a:solidFill>
              </a:rPr>
              <a:t>Reserve Units</a:t>
            </a: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24</a:t>
            </a:fld>
            <a:endParaRPr lang="en-US"/>
          </a:p>
        </p:txBody>
      </p:sp>
    </p:spTree>
    <p:extLst>
      <p:ext uri="{BB962C8B-B14F-4D97-AF65-F5344CB8AC3E}">
        <p14:creationId xmlns:p14="http://schemas.microsoft.com/office/powerpoint/2010/main" val="20219672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rPr>
              <a:t>THE ROYAL MARINES' ROLES</a:t>
            </a:r>
          </a:p>
          <a:p>
            <a:endParaRPr lang="en-US">
              <a:solidFill>
                <a:schemeClr val="tx1"/>
              </a:solidFill>
            </a:endParaRPr>
          </a:p>
          <a:p>
            <a:r>
              <a:rPr lang="en-US">
                <a:solidFill>
                  <a:schemeClr val="tx1"/>
                </a:solidFill>
              </a:rPr>
              <a:t>Discuss </a:t>
            </a:r>
            <a:r>
              <a:rPr lang="en-US" err="1">
                <a:solidFill>
                  <a:schemeClr val="tx1"/>
                </a:solidFill>
              </a:rPr>
              <a:t>RMs</a:t>
            </a:r>
            <a:r>
              <a:rPr lang="en-US">
                <a:solidFill>
                  <a:schemeClr val="tx1"/>
                </a:solidFill>
              </a:rPr>
              <a:t> roles in more detail in the following slides…</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25</a:t>
            </a:fld>
            <a:endParaRPr lang="en-US"/>
          </a:p>
        </p:txBody>
      </p:sp>
    </p:spTree>
    <p:extLst>
      <p:ext uri="{BB962C8B-B14F-4D97-AF65-F5344CB8AC3E}">
        <p14:creationId xmlns:p14="http://schemas.microsoft.com/office/powerpoint/2010/main" val="6104629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26</a:t>
            </a:fld>
            <a:endParaRPr lang="en-US"/>
          </a:p>
        </p:txBody>
      </p:sp>
    </p:spTree>
    <p:extLst>
      <p:ext uri="{BB962C8B-B14F-4D97-AF65-F5344CB8AC3E}">
        <p14:creationId xmlns:p14="http://schemas.microsoft.com/office/powerpoint/2010/main" val="38213589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27</a:t>
            </a:fld>
            <a:endParaRPr lang="en-US"/>
          </a:p>
        </p:txBody>
      </p:sp>
    </p:spTree>
    <p:extLst>
      <p:ext uri="{BB962C8B-B14F-4D97-AF65-F5344CB8AC3E}">
        <p14:creationId xmlns:p14="http://schemas.microsoft.com/office/powerpoint/2010/main" val="26317752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28</a:t>
            </a:fld>
            <a:endParaRPr lang="en-US"/>
          </a:p>
        </p:txBody>
      </p:sp>
    </p:spTree>
    <p:extLst>
      <p:ext uri="{BB962C8B-B14F-4D97-AF65-F5344CB8AC3E}">
        <p14:creationId xmlns:p14="http://schemas.microsoft.com/office/powerpoint/2010/main" val="41440311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29</a:t>
            </a:fld>
            <a:endParaRPr lang="en-US"/>
          </a:p>
        </p:txBody>
      </p:sp>
    </p:spTree>
    <p:extLst>
      <p:ext uri="{BB962C8B-B14F-4D97-AF65-F5344CB8AC3E}">
        <p14:creationId xmlns:p14="http://schemas.microsoft.com/office/powerpoint/2010/main" val="3985586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latin typeface="+mn-lt"/>
              </a:rPr>
              <a:t>RM BAND SERVICE</a:t>
            </a:r>
          </a:p>
          <a:p>
            <a:endParaRPr lang="en-US">
              <a:solidFill>
                <a:schemeClr val="tx1"/>
              </a:solidFill>
              <a:latin typeface="+mn-lt"/>
            </a:endParaRPr>
          </a:p>
          <a:p>
            <a:r>
              <a:rPr lang="en-US">
                <a:solidFill>
                  <a:schemeClr val="tx1"/>
                </a:solidFill>
                <a:latin typeface="+mn-lt"/>
              </a:rPr>
              <a:t>The Royal Marines Band Service provides the Royal Navy with musical support, covering everything from parades and ceremonies to world-class concerts.</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30</a:t>
            </a:fld>
            <a:endParaRPr lang="en-US"/>
          </a:p>
        </p:txBody>
      </p:sp>
    </p:spTree>
    <p:extLst>
      <p:ext uri="{BB962C8B-B14F-4D97-AF65-F5344CB8AC3E}">
        <p14:creationId xmlns:p14="http://schemas.microsoft.com/office/powerpoint/2010/main" val="27655300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t>OUR PEOPLE</a:t>
            </a:r>
          </a:p>
          <a:p>
            <a:endParaRPr lang="en-GB"/>
          </a:p>
          <a:p>
            <a:r>
              <a:rPr lang="en-GB"/>
              <a:t>Our people are at the heart of the Naval Service and are integral to delivering the Royal Navy’s operational output.</a:t>
            </a:r>
            <a:endParaRPr lang="en-US"/>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31</a:t>
            </a:fld>
            <a:endParaRPr lang="en-US"/>
          </a:p>
        </p:txBody>
      </p:sp>
    </p:spTree>
    <p:extLst>
      <p:ext uri="{BB962C8B-B14F-4D97-AF65-F5344CB8AC3E}">
        <p14:creationId xmlns:p14="http://schemas.microsoft.com/office/powerpoint/2010/main" val="31628762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VIDEO 4</a:t>
            </a:r>
          </a:p>
          <a:p>
            <a:endParaRPr lang="en-GB" u="sng">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solidFill>
                  <a:schemeClr val="tx1"/>
                </a:solidFill>
              </a:rPr>
              <a:t>LCpl Dawes - Windrush</a:t>
            </a:r>
          </a:p>
          <a:p>
            <a:endParaRPr lang="en-GB" u="sng"/>
          </a:p>
        </p:txBody>
      </p:sp>
      <p:sp>
        <p:nvSpPr>
          <p:cNvPr id="4" name="Slide Number Placeholder 3"/>
          <p:cNvSpPr>
            <a:spLocks noGrp="1"/>
          </p:cNvSpPr>
          <p:nvPr>
            <p:ph type="sldNum" sz="quarter" idx="5"/>
          </p:nvPr>
        </p:nvSpPr>
        <p:spPr/>
        <p:txBody>
          <a:bodyPr/>
          <a:lstStyle/>
          <a:p>
            <a:fld id="{69352F85-223B-CD43-80E7-0B9053B444A5}" type="slidenum">
              <a:rPr lang="en-US" smtClean="0"/>
              <a:t>32</a:t>
            </a:fld>
            <a:endParaRPr lang="en-US"/>
          </a:p>
        </p:txBody>
      </p:sp>
    </p:spTree>
    <p:extLst>
      <p:ext uri="{BB962C8B-B14F-4D97-AF65-F5344CB8AC3E}">
        <p14:creationId xmlns:p14="http://schemas.microsoft.com/office/powerpoint/2010/main" val="28891575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rPr>
              <a:t>THE COMMANDO VALUES</a:t>
            </a:r>
          </a:p>
          <a:p>
            <a:endParaRPr lang="en-GB" u="none" dirty="0">
              <a:solidFill>
                <a:schemeClr val="tx1"/>
              </a:solidFill>
            </a:endParaRPr>
          </a:p>
          <a:p>
            <a:r>
              <a:rPr lang="en-GB" u="none" dirty="0">
                <a:solidFill>
                  <a:schemeClr val="tx1"/>
                </a:solidFill>
              </a:rPr>
              <a:t>How we behave and treat our colleagues and those we serve.</a:t>
            </a:r>
          </a:p>
          <a:p>
            <a:endParaRPr lang="en-US" dirty="0"/>
          </a:p>
        </p:txBody>
      </p:sp>
      <p:sp>
        <p:nvSpPr>
          <p:cNvPr id="4" name="Slide Number Placeholder 3"/>
          <p:cNvSpPr>
            <a:spLocks noGrp="1"/>
          </p:cNvSpPr>
          <p:nvPr>
            <p:ph type="sldNum" sz="quarter" idx="5"/>
          </p:nvPr>
        </p:nvSpPr>
        <p:spPr/>
        <p:txBody>
          <a:bodyPr/>
          <a:lstStyle/>
          <a:p>
            <a:fld id="{82EB7E2D-A44B-9D42-8F5E-64AAEC90E29E}" type="slidenum">
              <a:rPr lang="en-US" smtClean="0"/>
              <a:t>33</a:t>
            </a:fld>
            <a:endParaRPr lang="en-US"/>
          </a:p>
        </p:txBody>
      </p:sp>
    </p:spTree>
    <p:extLst>
      <p:ext uri="{BB962C8B-B14F-4D97-AF65-F5344CB8AC3E}">
        <p14:creationId xmlns:p14="http://schemas.microsoft.com/office/powerpoint/2010/main" val="3428886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sng" spc="0">
                <a:solidFill>
                  <a:schemeClr val="tx1"/>
                </a:solidFill>
                <a:latin typeface="Arial" panose="020B0604020202020204" pitchFamily="34" charset="0"/>
                <a:ea typeface="+mn-lt"/>
                <a:cs typeface="Arial" panose="020B0604020202020204" pitchFamily="34" charset="0"/>
              </a:rPr>
              <a:t>COMMITMENT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a:solidFill>
                <a:schemeClr val="tx1"/>
              </a:solidFill>
              <a:latin typeface="Arial" panose="020B0604020202020204" pitchFamily="34" charset="0"/>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0">
                <a:solidFill>
                  <a:schemeClr val="tx1"/>
                </a:solidFill>
                <a:latin typeface="Arial" panose="020B0604020202020204" pitchFamily="34" charset="0"/>
                <a:ea typeface="+mn-lt"/>
                <a:cs typeface="Arial" panose="020B0604020202020204" pitchFamily="34" charset="0"/>
              </a:rPr>
              <a:t>Selfless personal commitment is the foundation of the Naval Service and enables us to demonstrate a sense of authority and purpose.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a:solidFill>
                <a:schemeClr val="tx1"/>
              </a:solidFill>
              <a:latin typeface="Arial" panose="020B0604020202020204" pitchFamily="34" charset="0"/>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0">
                <a:solidFill>
                  <a:schemeClr val="tx1"/>
                </a:solidFill>
                <a:latin typeface="Arial" panose="020B0604020202020204" pitchFamily="34" charset="0"/>
                <a:ea typeface="+mn-lt"/>
                <a:cs typeface="Arial" panose="020B0604020202020204" pitchFamily="34" charset="0"/>
              </a:rPr>
              <a:t>We must be prepared to serve whenever and wherever we are required and do our very best at all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spc="0">
              <a:solidFill>
                <a:schemeClr val="tx1"/>
              </a:solidFill>
              <a:latin typeface="Arial" panose="020B0604020202020204" pitchFamily="34" charset="0"/>
              <a:ea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0">
                <a:solidFill>
                  <a:schemeClr val="tx1"/>
                </a:solidFill>
                <a:latin typeface="Arial" panose="020B0604020202020204" pitchFamily="34" charset="0"/>
                <a:ea typeface="+mn-lt"/>
                <a:cs typeface="Arial" panose="020B0604020202020204" pitchFamily="34" charset="0"/>
              </a:rPr>
              <a:t>This means we accept that we will be expected to put the needs of the mission, and our team, ahead of our own interests.</a:t>
            </a:r>
            <a:endParaRPr lang="en-US" spc="0">
              <a:solidFill>
                <a:schemeClr val="tx1"/>
              </a:solidFill>
              <a:latin typeface="Arial" panose="020B0604020202020204" pitchFamily="34" charset="0"/>
              <a:ea typeface="+mn-lt"/>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34</a:t>
            </a:fld>
            <a:endParaRPr lang="en-US"/>
          </a:p>
        </p:txBody>
      </p:sp>
    </p:spTree>
    <p:extLst>
      <p:ext uri="{BB962C8B-B14F-4D97-AF65-F5344CB8AC3E}">
        <p14:creationId xmlns:p14="http://schemas.microsoft.com/office/powerpoint/2010/main" val="19416597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t>INTEGRITY</a:t>
            </a:r>
          </a:p>
        </p:txBody>
      </p:sp>
      <p:sp>
        <p:nvSpPr>
          <p:cNvPr id="4" name="Slide Number Placeholder 3"/>
          <p:cNvSpPr>
            <a:spLocks noGrp="1"/>
          </p:cNvSpPr>
          <p:nvPr>
            <p:ph type="sldNum" sz="quarter" idx="5"/>
          </p:nvPr>
        </p:nvSpPr>
        <p:spPr/>
        <p:txBody>
          <a:bodyPr/>
          <a:lstStyle/>
          <a:p>
            <a:fld id="{82EB7E2D-A44B-9D42-8F5E-64AAEC90E29E}" type="slidenum">
              <a:rPr lang="en-US" smtClean="0"/>
              <a:t>35</a:t>
            </a:fld>
            <a:endParaRPr lang="en-US"/>
          </a:p>
        </p:txBody>
      </p:sp>
    </p:spTree>
    <p:extLst>
      <p:ext uri="{BB962C8B-B14F-4D97-AF65-F5344CB8AC3E}">
        <p14:creationId xmlns:p14="http://schemas.microsoft.com/office/powerpoint/2010/main" val="20864278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latin typeface="+mn-lt"/>
                <a:cs typeface="Arial"/>
              </a:rPr>
              <a:t>SELF-DISCIPLINE</a:t>
            </a:r>
          </a:p>
          <a:p>
            <a:endParaRPr lang="en-GB">
              <a:solidFill>
                <a:schemeClr val="tx1"/>
              </a:solidFill>
              <a:latin typeface="+mn-lt"/>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36</a:t>
            </a:fld>
            <a:endParaRPr lang="en-US"/>
          </a:p>
        </p:txBody>
      </p:sp>
    </p:spTree>
    <p:extLst>
      <p:ext uri="{BB962C8B-B14F-4D97-AF65-F5344CB8AC3E}">
        <p14:creationId xmlns:p14="http://schemas.microsoft.com/office/powerpoint/2010/main" val="14270344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rgbClr val="000000"/>
                </a:solidFill>
                <a:latin typeface="+mn-lt"/>
                <a:cs typeface="Arial" panose="020B0604020202020204" pitchFamily="34" charset="0"/>
              </a:rPr>
              <a:t>HUMILITY</a:t>
            </a:r>
          </a:p>
          <a:p>
            <a:endParaRPr lang="en-GB">
              <a:solidFill>
                <a:srgbClr val="000000"/>
              </a:solidFill>
              <a:latin typeface="+mn-lt"/>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37</a:t>
            </a:fld>
            <a:endParaRPr lang="en-US"/>
          </a:p>
        </p:txBody>
      </p:sp>
    </p:spTree>
    <p:extLst>
      <p:ext uri="{BB962C8B-B14F-4D97-AF65-F5344CB8AC3E}">
        <p14:creationId xmlns:p14="http://schemas.microsoft.com/office/powerpoint/2010/main" val="22293895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chemeClr val="tx1"/>
                </a:solidFill>
              </a:rPr>
              <a:t>THE COMMANDO SPIRIT</a:t>
            </a:r>
          </a:p>
          <a:p>
            <a:endParaRPr lang="en-GB" u="none">
              <a:solidFill>
                <a:schemeClr val="tx1"/>
              </a:solidFill>
            </a:endParaRPr>
          </a:p>
          <a:p>
            <a:r>
              <a:rPr lang="en-GB" u="none">
                <a:solidFill>
                  <a:schemeClr val="tx1"/>
                </a:solidFill>
              </a:rPr>
              <a:t>The Commando Spirit is part of the overall Commando Ethos. It’s introduced to HM Royal Marine recruits during their basic training and stays with them throughout. This Spirit is subsequently taken from the training environment, proven on operations (whether war fighting or humanitarian), and are an important ingredient of the Royal Marines positive psychological wellbeing and the optimal performance they’ve sustained since 1664.</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38</a:t>
            </a:fld>
            <a:endParaRPr lang="en-US"/>
          </a:p>
        </p:txBody>
      </p:sp>
    </p:spTree>
    <p:extLst>
      <p:ext uri="{BB962C8B-B14F-4D97-AF65-F5344CB8AC3E}">
        <p14:creationId xmlns:p14="http://schemas.microsoft.com/office/powerpoint/2010/main" val="5252174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spc="0">
                <a:solidFill>
                  <a:schemeClr val="tx1"/>
                </a:solidFill>
                <a:latin typeface="Arial" panose="020B0604020202020204" pitchFamily="34" charset="0"/>
                <a:ea typeface="+mn-lt"/>
                <a:cs typeface="Arial" panose="020B0604020202020204" pitchFamily="34" charset="0"/>
              </a:rPr>
              <a:t>COURAGE</a:t>
            </a:r>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39</a:t>
            </a:fld>
            <a:endParaRPr lang="en-US"/>
          </a:p>
        </p:txBody>
      </p:sp>
    </p:spTree>
    <p:extLst>
      <p:ext uri="{BB962C8B-B14F-4D97-AF65-F5344CB8AC3E}">
        <p14:creationId xmlns:p14="http://schemas.microsoft.com/office/powerpoint/2010/main" val="9567098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sng" spc="0">
                <a:solidFill>
                  <a:schemeClr val="tx1"/>
                </a:solidFill>
                <a:latin typeface="+mn-lt"/>
                <a:ea typeface="+mn-lt"/>
                <a:cs typeface="Arial" panose="020B0604020202020204" pitchFamily="34" charset="0"/>
              </a:rPr>
              <a:t>DETERMINATION​</a:t>
            </a:r>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40</a:t>
            </a:fld>
            <a:endParaRPr lang="en-US"/>
          </a:p>
        </p:txBody>
      </p:sp>
    </p:spTree>
    <p:extLst>
      <p:ext uri="{BB962C8B-B14F-4D97-AF65-F5344CB8AC3E}">
        <p14:creationId xmlns:p14="http://schemas.microsoft.com/office/powerpoint/2010/main" val="13773878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t>UNSELFISHNESS</a:t>
            </a:r>
          </a:p>
        </p:txBody>
      </p:sp>
      <p:sp>
        <p:nvSpPr>
          <p:cNvPr id="4" name="Slide Number Placeholder 3"/>
          <p:cNvSpPr>
            <a:spLocks noGrp="1"/>
          </p:cNvSpPr>
          <p:nvPr>
            <p:ph type="sldNum" sz="quarter" idx="5"/>
          </p:nvPr>
        </p:nvSpPr>
        <p:spPr/>
        <p:txBody>
          <a:bodyPr/>
          <a:lstStyle/>
          <a:p>
            <a:fld id="{82EB7E2D-A44B-9D42-8F5E-64AAEC90E29E}" type="slidenum">
              <a:rPr lang="en-US" smtClean="0"/>
              <a:t>41</a:t>
            </a:fld>
            <a:endParaRPr lang="en-US"/>
          </a:p>
        </p:txBody>
      </p:sp>
    </p:spTree>
    <p:extLst>
      <p:ext uri="{BB962C8B-B14F-4D97-AF65-F5344CB8AC3E}">
        <p14:creationId xmlns:p14="http://schemas.microsoft.com/office/powerpoint/2010/main" val="6077007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solidFill>
                  <a:srgbClr val="000000"/>
                </a:solidFill>
                <a:latin typeface="+mn-lt"/>
                <a:cs typeface="Arial" panose="020B0604020202020204" pitchFamily="34" charset="0"/>
              </a:rPr>
              <a:t>CHEERFULNESS​</a:t>
            </a:r>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42</a:t>
            </a:fld>
            <a:endParaRPr lang="en-US"/>
          </a:p>
        </p:txBody>
      </p:sp>
    </p:spTree>
    <p:extLst>
      <p:ext uri="{BB962C8B-B14F-4D97-AF65-F5344CB8AC3E}">
        <p14:creationId xmlns:p14="http://schemas.microsoft.com/office/powerpoint/2010/main" val="3556989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tx1"/>
                </a:solidFill>
              </a:rPr>
              <a:t>SO, WHAT MAKES BEING IN THE ROYAL NAVY SO GREAT?</a:t>
            </a:r>
          </a:p>
          <a:p>
            <a:endParaRPr lang="en-US">
              <a:solidFill>
                <a:schemeClr val="tx1"/>
              </a:solidFill>
            </a:endParaRPr>
          </a:p>
          <a:p>
            <a:r>
              <a:rPr lang="en-US">
                <a:solidFill>
                  <a:schemeClr val="tx1"/>
                </a:solidFill>
              </a:rPr>
              <a:t>Discuss opportunities and lifestyle…</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43</a:t>
            </a:fld>
            <a:endParaRPr lang="en-US"/>
          </a:p>
        </p:txBody>
      </p:sp>
    </p:spTree>
    <p:extLst>
      <p:ext uri="{BB962C8B-B14F-4D97-AF65-F5344CB8AC3E}">
        <p14:creationId xmlns:p14="http://schemas.microsoft.com/office/powerpoint/2010/main" val="371193058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accent6">
                    <a:lumMod val="50000"/>
                  </a:schemeClr>
                </a:solidFill>
              </a:rPr>
              <a:t>THE PEOPLE ARE WHAT MAKE IT GREAT!</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44</a:t>
            </a:fld>
            <a:endParaRPr lang="en-US"/>
          </a:p>
        </p:txBody>
      </p:sp>
    </p:spTree>
    <p:extLst>
      <p:ext uri="{BB962C8B-B14F-4D97-AF65-F5344CB8AC3E}">
        <p14:creationId xmlns:p14="http://schemas.microsoft.com/office/powerpoint/2010/main" val="248629135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rgbClr val="000000"/>
                </a:solidFill>
              </a:rPr>
              <a:t>GET TO EXPLORE THE WORLD</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45</a:t>
            </a:fld>
            <a:endParaRPr lang="en-US"/>
          </a:p>
        </p:txBody>
      </p:sp>
    </p:spTree>
    <p:extLst>
      <p:ext uri="{BB962C8B-B14F-4D97-AF65-F5344CB8AC3E}">
        <p14:creationId xmlns:p14="http://schemas.microsoft.com/office/powerpoint/2010/main" val="121094051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accent6">
                    <a:lumMod val="50000"/>
                  </a:schemeClr>
                </a:solidFill>
              </a:rPr>
              <a:t>RECEIVE THE BEST TRAINING TO DEVELOP AS AN INDIVIDUAL </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46</a:t>
            </a:fld>
            <a:endParaRPr lang="en-US"/>
          </a:p>
        </p:txBody>
      </p:sp>
    </p:spTree>
    <p:extLst>
      <p:ext uri="{BB962C8B-B14F-4D97-AF65-F5344CB8AC3E}">
        <p14:creationId xmlns:p14="http://schemas.microsoft.com/office/powerpoint/2010/main" val="18357856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t>A TRULY VARIED AND EXCITING PLACE TO WORK</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47</a:t>
            </a:fld>
            <a:endParaRPr lang="en-US"/>
          </a:p>
        </p:txBody>
      </p:sp>
    </p:spTree>
    <p:extLst>
      <p:ext uri="{BB962C8B-B14F-4D97-AF65-F5344CB8AC3E}">
        <p14:creationId xmlns:p14="http://schemas.microsoft.com/office/powerpoint/2010/main" val="134147326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solidFill>
                  <a:schemeClr val="accent6">
                    <a:lumMod val="50000"/>
                  </a:schemeClr>
                </a:solidFill>
              </a:rPr>
              <a:t>USE STATE-OF-THE-ART EQUIPMENT</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48</a:t>
            </a:fld>
            <a:endParaRPr lang="en-US"/>
          </a:p>
        </p:txBody>
      </p:sp>
    </p:spTree>
    <p:extLst>
      <p:ext uri="{BB962C8B-B14F-4D97-AF65-F5344CB8AC3E}">
        <p14:creationId xmlns:p14="http://schemas.microsoft.com/office/powerpoint/2010/main" val="84153950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sng">
                <a:solidFill>
                  <a:schemeClr val="accent6">
                    <a:lumMod val="50000"/>
                  </a:schemeClr>
                </a:solidFill>
                <a:latin typeface="+mn-lt"/>
              </a:rPr>
              <a:t>CONTACTS </a:t>
            </a:r>
          </a:p>
          <a:p>
            <a:endParaRPr lang="en-GB" sz="1200" b="0" u="sng">
              <a:solidFill>
                <a:schemeClr val="accent6">
                  <a:lumMod val="50000"/>
                </a:schemeClr>
              </a:solidFill>
              <a:latin typeface="+mn-lt"/>
            </a:endParaRPr>
          </a:p>
          <a:p>
            <a:r>
              <a:rPr lang="en-GB" sz="1200" b="1" u="none">
                <a:solidFill>
                  <a:schemeClr val="accent6">
                    <a:lumMod val="50000"/>
                  </a:schemeClr>
                </a:solidFill>
                <a:latin typeface="+mn-lt"/>
              </a:rPr>
              <a:t>Attract Engagement </a:t>
            </a:r>
            <a:r>
              <a:rPr lang="en-GB" sz="1200" b="0" u="none">
                <a:solidFill>
                  <a:schemeClr val="accent6">
                    <a:lumMod val="50000"/>
                  </a:schemeClr>
                </a:solidFill>
                <a:latin typeface="+mn-lt"/>
              </a:rPr>
              <a:t>are generally for ineligible candidates. Provides youth activates, EM engagement and more information on the Royal Navy.</a:t>
            </a:r>
          </a:p>
          <a:p>
            <a:endParaRPr lang="en-GB" sz="1200" b="0" u="none">
              <a:solidFill>
                <a:schemeClr val="accent6">
                  <a:lumMod val="50000"/>
                </a:schemeClr>
              </a:solidFill>
              <a:latin typeface="+mn-lt"/>
            </a:endParaRPr>
          </a:p>
          <a:p>
            <a:r>
              <a:rPr lang="en-GB" sz="1200" b="1">
                <a:solidFill>
                  <a:schemeClr val="accent6">
                    <a:lumMod val="50000"/>
                  </a:schemeClr>
                </a:solidFill>
                <a:effectLst/>
                <a:latin typeface="+mn-lt"/>
                <a:ea typeface="Times New Roman" panose="02020603050405020304" pitchFamily="18" charset="0"/>
              </a:rPr>
              <a:t>Attract Engagement Teams </a:t>
            </a:r>
            <a:r>
              <a:rPr lang="en-GB" sz="1200">
                <a:solidFill>
                  <a:schemeClr val="accent6">
                    <a:lumMod val="50000"/>
                  </a:schemeClr>
                </a:solidFill>
                <a:effectLst/>
                <a:latin typeface="+mn-lt"/>
                <a:ea typeface="Times New Roman" panose="02020603050405020304" pitchFamily="18" charset="0"/>
              </a:rPr>
              <a:t>(AET) specialise in outreach to pre-eligible (10-15¾ yrs.) as well as the local areas and communities they operate from. They run activity-based engagement to schools, youth clubs and community groups. There are several teams in each of the three regions.</a:t>
            </a:r>
          </a:p>
          <a:p>
            <a:endParaRPr lang="en-GB" sz="1200" b="1" u="none">
              <a:solidFill>
                <a:schemeClr val="accent6">
                  <a:lumMod val="50000"/>
                </a:schemeClr>
              </a:solidFill>
              <a:latin typeface="+mn-lt"/>
            </a:endParaRPr>
          </a:p>
          <a:p>
            <a:r>
              <a:rPr lang="en-GB" sz="1200" b="1" u="none">
                <a:solidFill>
                  <a:schemeClr val="accent6">
                    <a:lumMod val="50000"/>
                  </a:schemeClr>
                </a:solidFill>
                <a:latin typeface="+mn-lt"/>
              </a:rPr>
              <a:t>Attract Multiuser Email Address: </a:t>
            </a:r>
            <a:r>
              <a:rPr lang="en-GB" sz="1200" b="0" u="sng" err="1">
                <a:solidFill>
                  <a:schemeClr val="accent6">
                    <a:lumMod val="50000"/>
                  </a:schemeClr>
                </a:solidFill>
                <a:latin typeface="+mn-lt"/>
              </a:rPr>
              <a:t>NAVYRA-ENGAGEMENTTEAMMAILBOX@mod.gov.uk</a:t>
            </a:r>
            <a:endParaRPr lang="en-GB" sz="1200" b="0" u="sng">
              <a:solidFill>
                <a:schemeClr val="accent6">
                  <a:lumMod val="50000"/>
                </a:schemeClr>
              </a:solidFill>
              <a:latin typeface="+mn-lt"/>
            </a:endParaRP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49</a:t>
            </a:fld>
            <a:endParaRPr lang="en-US"/>
          </a:p>
        </p:txBody>
      </p:sp>
    </p:spTree>
    <p:extLst>
      <p:ext uri="{BB962C8B-B14F-4D97-AF65-F5344CB8AC3E}">
        <p14:creationId xmlns:p14="http://schemas.microsoft.com/office/powerpoint/2010/main" val="21691702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sng">
                <a:solidFill>
                  <a:schemeClr val="accent6">
                    <a:lumMod val="50000"/>
                  </a:schemeClr>
                </a:solidFill>
                <a:latin typeface="+mn-lt"/>
              </a:rPr>
              <a:t>CONTACTS </a:t>
            </a:r>
          </a:p>
          <a:p>
            <a:endParaRPr lang="en-GB" sz="1200" b="1" u="none">
              <a:solidFill>
                <a:schemeClr val="accent6">
                  <a:lumMod val="50000"/>
                </a:schemeClr>
              </a:solidFill>
              <a:latin typeface="+mn-lt"/>
            </a:endParaRPr>
          </a:p>
          <a:p>
            <a:r>
              <a:rPr lang="en-GB" sz="1200" b="1" u="none">
                <a:solidFill>
                  <a:schemeClr val="accent6">
                    <a:lumMod val="50000"/>
                  </a:schemeClr>
                </a:solidFill>
                <a:latin typeface="+mn-lt"/>
              </a:rPr>
              <a:t>Careers Offices </a:t>
            </a:r>
            <a:r>
              <a:rPr lang="en-GB" sz="1200" b="0" u="none">
                <a:solidFill>
                  <a:schemeClr val="accent6">
                    <a:lumMod val="50000"/>
                  </a:schemeClr>
                </a:solidFill>
                <a:latin typeface="+mn-lt"/>
              </a:rPr>
              <a:t>offer careers advice for eligible candidates.</a:t>
            </a:r>
          </a:p>
          <a:p>
            <a:endParaRPr lang="en-GB" sz="1200" b="0" u="none">
              <a:solidFill>
                <a:schemeClr val="accent6">
                  <a:lumMod val="50000"/>
                </a:schemeClr>
              </a:solidFill>
              <a:effectLst/>
              <a:latin typeface="+mn-lt"/>
              <a:ea typeface="Times New Roman" panose="02020603050405020304" pitchFamily="18" charset="0"/>
            </a:endParaRPr>
          </a:p>
          <a:p>
            <a:r>
              <a:rPr lang="en-GB" sz="1200" b="1">
                <a:effectLst/>
                <a:latin typeface="+mn-lt"/>
                <a:ea typeface="Times New Roman" panose="02020603050405020304" pitchFamily="18" charset="0"/>
                <a:cs typeface="Arial"/>
              </a:rPr>
              <a:t>Careers </a:t>
            </a:r>
            <a:r>
              <a:rPr lang="en-GB" sz="1200" b="1">
                <a:latin typeface="+mn-lt"/>
                <a:ea typeface="Times New Roman" panose="02020603050405020304" pitchFamily="18" charset="0"/>
                <a:cs typeface="Arial"/>
              </a:rPr>
              <a:t>Advisers </a:t>
            </a:r>
            <a:r>
              <a:rPr lang="en-GB" sz="1200">
                <a:effectLst/>
                <a:latin typeface="+mn-lt"/>
                <a:ea typeface="Times New Roman" panose="02020603050405020304" pitchFamily="18" charset="0"/>
                <a:cs typeface="Arial"/>
              </a:rPr>
              <a:t>from the Recruiting Force (RF) are R&amp;A’s specialist recruiters and are the only people who can offer careers advice. They should be contacted if a more focused careers presentation is required for any follow-up.</a:t>
            </a:r>
            <a:r>
              <a:rPr lang="en-GB" sz="1200">
                <a:latin typeface="+mn-lt"/>
                <a:ea typeface="Times New Roman" panose="02020603050405020304" pitchFamily="18" charset="0"/>
                <a:cs typeface="Arial"/>
              </a:rPr>
              <a:t> </a:t>
            </a:r>
            <a:endParaRPr lang="en-GB" sz="1200" u="sng">
              <a:effectLst/>
              <a:latin typeface="+mn-lt"/>
              <a:ea typeface="Times New Roman" panose="02020603050405020304" pitchFamily="18" charset="0"/>
            </a:endParaRPr>
          </a:p>
          <a:p>
            <a:endParaRPr lang="en-GB" sz="1200" u="sng">
              <a:effectLst/>
              <a:latin typeface="+mn-lt"/>
              <a:ea typeface="Times New Roman" panose="02020603050405020304" pitchFamily="18" charset="0"/>
            </a:endParaRPr>
          </a:p>
          <a:p>
            <a:r>
              <a:rPr lang="en-GB" sz="1200" b="1" u="sng">
                <a:effectLst/>
                <a:latin typeface="+mn-lt"/>
                <a:ea typeface="Times New Roman" panose="02020603050405020304" pitchFamily="18" charset="0"/>
                <a:cs typeface="Arial"/>
              </a:rPr>
              <a:t>Only children over the age of 15¾ are eligible to receive careers related content or advice</a:t>
            </a:r>
            <a:r>
              <a:rPr lang="en-GB" sz="1200" b="1">
                <a:effectLst/>
                <a:latin typeface="+mn-lt"/>
                <a:ea typeface="Times New Roman" panose="02020603050405020304" pitchFamily="18" charset="0"/>
                <a:cs typeface="Arial"/>
              </a:rPr>
              <a:t>.</a:t>
            </a:r>
          </a:p>
          <a:p>
            <a:endParaRPr lang="en-GB" sz="1200" b="1">
              <a:effectLst/>
              <a:latin typeface="+mn-lt"/>
              <a:ea typeface="Times New Roman" panose="02020603050405020304" pitchFamily="18" charset="0"/>
              <a:cs typeface="Arial"/>
            </a:endParaRPr>
          </a:p>
          <a:p>
            <a:r>
              <a:rPr lang="en-GB" sz="1200" b="0">
                <a:effectLst/>
                <a:latin typeface="+mn-lt"/>
                <a:ea typeface="Calibri" panose="020F0502020204030204" pitchFamily="34" charset="0"/>
              </a:rPr>
              <a:t>Below are the Recruiting Force Multiuser email addresses:</a:t>
            </a:r>
          </a:p>
          <a:p>
            <a:endParaRPr lang="en-GB" sz="1200" b="1">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a:solidFill>
                  <a:schemeClr val="accent6">
                    <a:lumMod val="50000"/>
                  </a:schemeClr>
                </a:solidFill>
                <a:effectLst/>
                <a:latin typeface="+mn-lt"/>
                <a:ea typeface="Calibri" panose="020F0502020204030204" pitchFamily="34" charset="0"/>
              </a:rPr>
              <a:t>RF Scotland: </a:t>
            </a:r>
            <a:r>
              <a:rPr lang="en-GB" sz="1200" u="sng" err="1">
                <a:solidFill>
                  <a:schemeClr val="accent6">
                    <a:lumMod val="50000"/>
                  </a:schemeClr>
                </a:solidFill>
                <a:effectLst/>
                <a:latin typeface="+mn-lt"/>
                <a:ea typeface="Calibri" panose="020F0502020204030204" pitchFamily="34" charset="0"/>
              </a:rPr>
              <a:t>NAVYRA-RFSCOOUTREACHMAILBOX@mod.gov.uk</a:t>
            </a:r>
            <a:endParaRPr lang="en-GB" sz="1200" u="sng">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u="sng">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a:solidFill>
                  <a:schemeClr val="accent6">
                    <a:lumMod val="50000"/>
                  </a:schemeClr>
                </a:solidFill>
                <a:effectLst/>
                <a:latin typeface="+mn-lt"/>
                <a:ea typeface="Calibri" panose="020F0502020204030204" pitchFamily="34" charset="0"/>
              </a:rPr>
              <a:t>RF Northern England &amp; Northern Ireland: </a:t>
            </a:r>
            <a:r>
              <a:rPr lang="en-GB" sz="1200" u="sng" err="1">
                <a:solidFill>
                  <a:schemeClr val="accent6">
                    <a:lumMod val="50000"/>
                  </a:schemeClr>
                </a:solidFill>
                <a:effectLst/>
                <a:latin typeface="+mn-lt"/>
                <a:ea typeface="Calibri" panose="020F0502020204030204" pitchFamily="34" charset="0"/>
              </a:rPr>
              <a:t>NAVYRA-RFNENIOUTREACHMAILBOX@mod.gov.uk</a:t>
            </a:r>
            <a:endParaRPr lang="en-GB" sz="1200" u="sng">
              <a:solidFill>
                <a:schemeClr val="accent6">
                  <a:lumMod val="50000"/>
                </a:schemeClr>
              </a:solidFill>
              <a:effectLst/>
              <a:latin typeface="+mn-lt"/>
              <a:ea typeface="Calibri" panose="020F0502020204030204" pitchFamily="34" charset="0"/>
            </a:endParaRPr>
          </a:p>
          <a:p>
            <a:pPr marL="0" indent="0">
              <a:buFont typeface="Arial" panose="020B0604020202020204" pitchFamily="34" charset="0"/>
              <a:buNone/>
            </a:pPr>
            <a:endParaRPr lang="en-GB" sz="1200" b="1" u="none">
              <a:solidFill>
                <a:schemeClr val="accent6">
                  <a:lumMod val="50000"/>
                </a:schemeClr>
              </a:solidFill>
              <a:effectLst/>
              <a:latin typeface="+mn-lt"/>
              <a:ea typeface="Calibri" panose="020F0502020204030204" pitchFamily="34" charset="0"/>
            </a:endParaRPr>
          </a:p>
          <a:p>
            <a:pPr marL="171450" indent="-171450">
              <a:buFont typeface="Arial" panose="020B0604020202020204" pitchFamily="34" charset="0"/>
              <a:buChar char="•"/>
            </a:pPr>
            <a:r>
              <a:rPr lang="en-GB" sz="1200" b="1" u="none">
                <a:solidFill>
                  <a:schemeClr val="accent6">
                    <a:lumMod val="50000"/>
                  </a:schemeClr>
                </a:solidFill>
                <a:effectLst/>
                <a:latin typeface="+mn-lt"/>
                <a:ea typeface="Calibri" panose="020F0502020204030204" pitchFamily="34" charset="0"/>
              </a:rPr>
              <a:t>RF Central Eastern England: </a:t>
            </a:r>
            <a:r>
              <a:rPr lang="en-GB" sz="1200" u="sng" err="1">
                <a:solidFill>
                  <a:schemeClr val="accent6">
                    <a:lumMod val="50000"/>
                  </a:schemeClr>
                </a:solidFill>
                <a:effectLst/>
                <a:latin typeface="+mn-lt"/>
                <a:ea typeface="Calibri" panose="020F0502020204030204" pitchFamily="34" charset="0"/>
              </a:rPr>
              <a:t>NAVYRA-RFCEEOUTREACHMAILBOX@mod.gov.uk</a:t>
            </a:r>
            <a:r>
              <a:rPr lang="en-GB" sz="1200" u="sng">
                <a:solidFill>
                  <a:schemeClr val="accent6">
                    <a:lumMod val="50000"/>
                  </a:schemeClr>
                </a:solidFill>
                <a:effectLst/>
                <a:latin typeface="+mn-lt"/>
                <a:ea typeface="Calibri" panose="020F0502020204030204" pitchFamily="34" charset="0"/>
              </a:rPr>
              <a:t> </a:t>
            </a:r>
          </a:p>
          <a:p>
            <a:pPr marL="171450" indent="-171450">
              <a:buFont typeface="Arial" panose="020B0604020202020204" pitchFamily="34" charset="0"/>
              <a:buChar char="•"/>
            </a:pPr>
            <a:endParaRPr lang="en-GB" sz="1200" u="sng">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a:solidFill>
                  <a:schemeClr val="accent6">
                    <a:lumMod val="50000"/>
                  </a:schemeClr>
                </a:solidFill>
                <a:effectLst/>
                <a:latin typeface="+mn-lt"/>
                <a:ea typeface="Calibri" panose="020F0502020204030204" pitchFamily="34" charset="0"/>
              </a:rPr>
              <a:t>RF Wales &amp; West England: </a:t>
            </a:r>
            <a:r>
              <a:rPr lang="en-GB" sz="1200" u="sng" err="1">
                <a:solidFill>
                  <a:schemeClr val="accent6">
                    <a:lumMod val="50000"/>
                  </a:schemeClr>
                </a:solidFill>
                <a:effectLst/>
                <a:latin typeface="+mn-lt"/>
                <a:ea typeface="Calibri" panose="020F0502020204030204" pitchFamily="34" charset="0"/>
              </a:rPr>
              <a:t>NAVYRA-RFWWEOUTREACHMAILBOX@mod.gov.uk</a:t>
            </a:r>
            <a:endParaRPr lang="en-GB" sz="1200" u="sng">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u="sng">
              <a:solidFill>
                <a:schemeClr val="accent6">
                  <a:lumMod val="50000"/>
                </a:schemeClr>
              </a:solidFill>
              <a:effectLst/>
              <a:latin typeface="+mn-lt"/>
              <a:ea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u="none">
                <a:solidFill>
                  <a:schemeClr val="accent6">
                    <a:lumMod val="50000"/>
                  </a:schemeClr>
                </a:solidFill>
                <a:effectLst/>
                <a:latin typeface="+mn-lt"/>
                <a:ea typeface="Calibri" panose="020F0502020204030204" pitchFamily="34" charset="0"/>
              </a:rPr>
              <a:t>RF Greater London &amp; Southeast: </a:t>
            </a:r>
            <a:r>
              <a:rPr lang="en-GB" sz="1200" u="sng" err="1">
                <a:solidFill>
                  <a:schemeClr val="accent6">
                    <a:lumMod val="50000"/>
                  </a:schemeClr>
                </a:solidFill>
                <a:effectLst/>
                <a:latin typeface="+mn-lt"/>
                <a:ea typeface="Calibri" panose="020F0502020204030204" pitchFamily="34" charset="0"/>
              </a:rPr>
              <a:t>NAVYRA-RFGLSEOUTREACHMAILBOX@mod.gov.uk</a:t>
            </a:r>
            <a:endParaRPr lang="en-GB" sz="1200" u="sng">
              <a:solidFill>
                <a:schemeClr val="accent6">
                  <a:lumMod val="50000"/>
                </a:schemeClr>
              </a:solidFill>
              <a:effectLst/>
              <a:latin typeface="+mn-lt"/>
              <a:ea typeface="Calibri" panose="020F0502020204030204" pitchFamily="34" charset="0"/>
            </a:endParaRPr>
          </a:p>
          <a:p>
            <a:pPr marL="171450" indent="-171450">
              <a:buFont typeface="Arial" panose="020B0604020202020204" pitchFamily="34" charset="0"/>
              <a:buChar char="•"/>
            </a:pPr>
            <a:endParaRPr lang="en-GB" sz="1200" u="sng">
              <a:solidFill>
                <a:schemeClr val="accent6">
                  <a:lumMod val="50000"/>
                </a:schemeClr>
              </a:solidFill>
              <a:effectLst/>
              <a:latin typeface="+mn-lt"/>
              <a:ea typeface="Calibri" panose="020F0502020204030204" pitchFamily="34" charset="0"/>
            </a:endParaRPr>
          </a:p>
          <a:p>
            <a:pPr marL="171450" indent="-171450">
              <a:buFont typeface="Arial" panose="020B0604020202020204" pitchFamily="34" charset="0"/>
              <a:buChar char="•"/>
            </a:pPr>
            <a:r>
              <a:rPr lang="en-GB" sz="1200" b="1" u="none">
                <a:solidFill>
                  <a:schemeClr val="accent6">
                    <a:lumMod val="50000"/>
                  </a:schemeClr>
                </a:solidFill>
                <a:effectLst/>
                <a:latin typeface="+mn-lt"/>
                <a:ea typeface="Calibri" panose="020F0502020204030204" pitchFamily="34" charset="0"/>
              </a:rPr>
              <a:t>RF Southwest: </a:t>
            </a:r>
            <a:r>
              <a:rPr lang="en-GB" sz="1200" u="sng" err="1">
                <a:solidFill>
                  <a:schemeClr val="accent6">
                    <a:lumMod val="50000"/>
                  </a:schemeClr>
                </a:solidFill>
                <a:effectLst/>
                <a:latin typeface="+mn-lt"/>
                <a:ea typeface="Calibri" panose="020F0502020204030204" pitchFamily="34" charset="0"/>
              </a:rPr>
              <a:t>NAVYRA-RFSWOUTREACHMAILBOX@mod.gov.uk</a:t>
            </a:r>
            <a:endParaRPr lang="en-GB" sz="1200" u="sng">
              <a:solidFill>
                <a:schemeClr val="accent6">
                  <a:lumMod val="50000"/>
                </a:schemeClr>
              </a:solidFill>
              <a:effectLst/>
              <a:latin typeface="+mn-lt"/>
              <a:ea typeface="Calibri" panose="020F0502020204030204" pitchFamily="34" charset="0"/>
            </a:endParaRPr>
          </a:p>
          <a:p>
            <a:pPr marL="0" indent="0">
              <a:buFont typeface="Arial" panose="020B0604020202020204" pitchFamily="34" charset="0"/>
              <a:buNone/>
            </a:pPr>
            <a:endParaRPr lang="en-GB" sz="1200" u="sng">
              <a:solidFill>
                <a:schemeClr val="accent6">
                  <a:lumMod val="50000"/>
                </a:schemeClr>
              </a:solidFill>
              <a:effectLst/>
              <a:latin typeface="+mn-lt"/>
              <a:ea typeface="Calibri" panose="020F0502020204030204" pitchFamily="34" charset="0"/>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50</a:t>
            </a:fld>
            <a:endParaRPr lang="en-US"/>
          </a:p>
        </p:txBody>
      </p:sp>
    </p:spTree>
    <p:extLst>
      <p:ext uri="{BB962C8B-B14F-4D97-AF65-F5344CB8AC3E}">
        <p14:creationId xmlns:p14="http://schemas.microsoft.com/office/powerpoint/2010/main" val="20839598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t>FOR MORE INFORMATION ON THE ROYAL NAVY…</a:t>
            </a:r>
          </a:p>
          <a:p>
            <a:endParaRPr lang="en-US"/>
          </a:p>
        </p:txBody>
      </p:sp>
      <p:sp>
        <p:nvSpPr>
          <p:cNvPr id="4" name="Slide Number Placeholder 3"/>
          <p:cNvSpPr>
            <a:spLocks noGrp="1"/>
          </p:cNvSpPr>
          <p:nvPr>
            <p:ph type="sldNum" sz="quarter" idx="5"/>
          </p:nvPr>
        </p:nvSpPr>
        <p:spPr/>
        <p:txBody>
          <a:bodyPr/>
          <a:lstStyle/>
          <a:p>
            <a:fld id="{82EB7E2D-A44B-9D42-8F5E-64AAEC90E29E}" type="slidenum">
              <a:rPr lang="en-US" smtClean="0"/>
              <a:t>51</a:t>
            </a:fld>
            <a:endParaRPr lang="en-US"/>
          </a:p>
        </p:txBody>
      </p:sp>
    </p:spTree>
    <p:extLst>
      <p:ext uri="{BB962C8B-B14F-4D97-AF65-F5344CB8AC3E}">
        <p14:creationId xmlns:p14="http://schemas.microsoft.com/office/powerpoint/2010/main" val="110146757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t>VISIT THE ROYAL NAVY WEBSITE</a:t>
            </a:r>
          </a:p>
          <a:p>
            <a:pPr algn="l" fontAlgn="base"/>
            <a:endParaRPr lang="en-GB" b="0" i="0">
              <a:solidFill>
                <a:srgbClr val="FFFFFF"/>
              </a:solidFill>
              <a:effectLst/>
              <a:latin typeface="inherit"/>
            </a:endParaRPr>
          </a:p>
          <a:p>
            <a:pPr algn="l" fontAlgn="base"/>
            <a:endParaRPr lang="en-GB" b="0" i="0">
              <a:solidFill>
                <a:srgbClr val="FFFFFF"/>
              </a:solidFill>
              <a:effectLst/>
              <a:latin typeface="inherit"/>
            </a:endParaRPr>
          </a:p>
        </p:txBody>
      </p:sp>
      <p:sp>
        <p:nvSpPr>
          <p:cNvPr id="4" name="Slide Number Placeholder 3"/>
          <p:cNvSpPr>
            <a:spLocks noGrp="1"/>
          </p:cNvSpPr>
          <p:nvPr>
            <p:ph type="sldNum" sz="quarter" idx="5"/>
          </p:nvPr>
        </p:nvSpPr>
        <p:spPr/>
        <p:txBody>
          <a:bodyPr/>
          <a:lstStyle/>
          <a:p>
            <a:fld id="{82EB7E2D-A44B-9D42-8F5E-64AAEC90E29E}" type="slidenum">
              <a:rPr lang="en-US" smtClean="0"/>
              <a:t>52</a:t>
            </a:fld>
            <a:endParaRPr lang="en-US"/>
          </a:p>
        </p:txBody>
      </p:sp>
    </p:spTree>
    <p:extLst>
      <p:ext uri="{BB962C8B-B14F-4D97-AF65-F5344CB8AC3E}">
        <p14:creationId xmlns:p14="http://schemas.microsoft.com/office/powerpoint/2010/main" val="12480517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3" Type="http://schemas.openxmlformats.org/officeDocument/2006/relationships/image" Target="../media/image16.png"/><Relationship Id="rId18" Type="http://schemas.openxmlformats.org/officeDocument/2006/relationships/image" Target="../media/image21.png"/><Relationship Id="rId26" Type="http://schemas.openxmlformats.org/officeDocument/2006/relationships/image" Target="../media/image29.png"/><Relationship Id="rId39" Type="http://schemas.openxmlformats.org/officeDocument/2006/relationships/image" Target="../media/image42.png"/><Relationship Id="rId21" Type="http://schemas.openxmlformats.org/officeDocument/2006/relationships/image" Target="../media/image24.png"/><Relationship Id="rId34" Type="http://schemas.openxmlformats.org/officeDocument/2006/relationships/image" Target="../media/image37.png"/><Relationship Id="rId42" Type="http://schemas.openxmlformats.org/officeDocument/2006/relationships/image" Target="../media/image45.png"/><Relationship Id="rId47" Type="http://schemas.openxmlformats.org/officeDocument/2006/relationships/image" Target="../media/image50.png"/><Relationship Id="rId50" Type="http://schemas.openxmlformats.org/officeDocument/2006/relationships/image" Target="../media/image53.png"/><Relationship Id="rId55" Type="http://schemas.openxmlformats.org/officeDocument/2006/relationships/image" Target="../media/image58.png"/><Relationship Id="rId63" Type="http://schemas.openxmlformats.org/officeDocument/2006/relationships/image" Target="../media/image66.png"/><Relationship Id="rId7" Type="http://schemas.openxmlformats.org/officeDocument/2006/relationships/image" Target="../media/image10.png"/><Relationship Id="rId2" Type="http://schemas.openxmlformats.org/officeDocument/2006/relationships/hyperlink" Target="https://modgovuk.sharepoint.com/sites/NavyGraphics-Portsmouth/SitePages/Assets.aspx" TargetMode="External"/><Relationship Id="rId16" Type="http://schemas.openxmlformats.org/officeDocument/2006/relationships/image" Target="../media/image19.png"/><Relationship Id="rId29" Type="http://schemas.openxmlformats.org/officeDocument/2006/relationships/image" Target="../media/image32.png"/><Relationship Id="rId11" Type="http://schemas.openxmlformats.org/officeDocument/2006/relationships/image" Target="../media/image14.png"/><Relationship Id="rId24" Type="http://schemas.openxmlformats.org/officeDocument/2006/relationships/image" Target="../media/image27.png"/><Relationship Id="rId32" Type="http://schemas.openxmlformats.org/officeDocument/2006/relationships/image" Target="../media/image35.png"/><Relationship Id="rId37" Type="http://schemas.openxmlformats.org/officeDocument/2006/relationships/image" Target="../media/image40.png"/><Relationship Id="rId40" Type="http://schemas.openxmlformats.org/officeDocument/2006/relationships/image" Target="../media/image43.png"/><Relationship Id="rId45" Type="http://schemas.openxmlformats.org/officeDocument/2006/relationships/image" Target="../media/image48.png"/><Relationship Id="rId53" Type="http://schemas.openxmlformats.org/officeDocument/2006/relationships/image" Target="../media/image56.png"/><Relationship Id="rId58" Type="http://schemas.openxmlformats.org/officeDocument/2006/relationships/image" Target="../media/image61.png"/><Relationship Id="rId5" Type="http://schemas.openxmlformats.org/officeDocument/2006/relationships/image" Target="../media/image8.png"/><Relationship Id="rId61" Type="http://schemas.openxmlformats.org/officeDocument/2006/relationships/image" Target="../media/image64.png"/><Relationship Id="rId19" Type="http://schemas.openxmlformats.org/officeDocument/2006/relationships/image" Target="../media/image22.png"/><Relationship Id="rId14" Type="http://schemas.openxmlformats.org/officeDocument/2006/relationships/image" Target="../media/image17.png"/><Relationship Id="rId22" Type="http://schemas.openxmlformats.org/officeDocument/2006/relationships/image" Target="../media/image25.png"/><Relationship Id="rId27" Type="http://schemas.openxmlformats.org/officeDocument/2006/relationships/image" Target="../media/image30.png"/><Relationship Id="rId30" Type="http://schemas.openxmlformats.org/officeDocument/2006/relationships/image" Target="../media/image33.png"/><Relationship Id="rId35" Type="http://schemas.openxmlformats.org/officeDocument/2006/relationships/image" Target="../media/image38.png"/><Relationship Id="rId43" Type="http://schemas.openxmlformats.org/officeDocument/2006/relationships/image" Target="../media/image46.png"/><Relationship Id="rId48" Type="http://schemas.openxmlformats.org/officeDocument/2006/relationships/image" Target="../media/image51.png"/><Relationship Id="rId56" Type="http://schemas.openxmlformats.org/officeDocument/2006/relationships/image" Target="../media/image59.png"/><Relationship Id="rId64" Type="http://schemas.openxmlformats.org/officeDocument/2006/relationships/image" Target="../media/image67.png"/><Relationship Id="rId8" Type="http://schemas.openxmlformats.org/officeDocument/2006/relationships/image" Target="../media/image11.png"/><Relationship Id="rId51" Type="http://schemas.openxmlformats.org/officeDocument/2006/relationships/image" Target="../media/image54.png"/><Relationship Id="rId3" Type="http://schemas.openxmlformats.org/officeDocument/2006/relationships/image" Target="../media/image6.png"/><Relationship Id="rId12" Type="http://schemas.openxmlformats.org/officeDocument/2006/relationships/image" Target="../media/image15.png"/><Relationship Id="rId17" Type="http://schemas.openxmlformats.org/officeDocument/2006/relationships/image" Target="../media/image20.png"/><Relationship Id="rId25" Type="http://schemas.openxmlformats.org/officeDocument/2006/relationships/image" Target="../media/image28.png"/><Relationship Id="rId33" Type="http://schemas.openxmlformats.org/officeDocument/2006/relationships/image" Target="../media/image36.png"/><Relationship Id="rId38" Type="http://schemas.openxmlformats.org/officeDocument/2006/relationships/image" Target="../media/image41.png"/><Relationship Id="rId46" Type="http://schemas.openxmlformats.org/officeDocument/2006/relationships/image" Target="../media/image49.png"/><Relationship Id="rId59" Type="http://schemas.openxmlformats.org/officeDocument/2006/relationships/image" Target="../media/image62.png"/><Relationship Id="rId20" Type="http://schemas.openxmlformats.org/officeDocument/2006/relationships/image" Target="../media/image23.png"/><Relationship Id="rId41" Type="http://schemas.openxmlformats.org/officeDocument/2006/relationships/image" Target="../media/image44.png"/><Relationship Id="rId54" Type="http://schemas.openxmlformats.org/officeDocument/2006/relationships/image" Target="../media/image57.png"/><Relationship Id="rId62" Type="http://schemas.openxmlformats.org/officeDocument/2006/relationships/image" Target="../media/image65.png"/><Relationship Id="rId1" Type="http://schemas.openxmlformats.org/officeDocument/2006/relationships/slideMaster" Target="../slideMasters/slideMaster1.xml"/><Relationship Id="rId6" Type="http://schemas.openxmlformats.org/officeDocument/2006/relationships/image" Target="../media/image9.png"/><Relationship Id="rId15" Type="http://schemas.openxmlformats.org/officeDocument/2006/relationships/image" Target="../media/image18.png"/><Relationship Id="rId23" Type="http://schemas.openxmlformats.org/officeDocument/2006/relationships/image" Target="../media/image26.png"/><Relationship Id="rId28" Type="http://schemas.openxmlformats.org/officeDocument/2006/relationships/image" Target="../media/image31.png"/><Relationship Id="rId36" Type="http://schemas.openxmlformats.org/officeDocument/2006/relationships/image" Target="../media/image39.png"/><Relationship Id="rId49" Type="http://schemas.openxmlformats.org/officeDocument/2006/relationships/image" Target="../media/image52.png"/><Relationship Id="rId57" Type="http://schemas.openxmlformats.org/officeDocument/2006/relationships/image" Target="../media/image60.png"/><Relationship Id="rId10" Type="http://schemas.openxmlformats.org/officeDocument/2006/relationships/image" Target="../media/image13.png"/><Relationship Id="rId31" Type="http://schemas.openxmlformats.org/officeDocument/2006/relationships/image" Target="../media/image34.png"/><Relationship Id="rId44" Type="http://schemas.openxmlformats.org/officeDocument/2006/relationships/image" Target="../media/image47.png"/><Relationship Id="rId52" Type="http://schemas.openxmlformats.org/officeDocument/2006/relationships/image" Target="../media/image55.png"/><Relationship Id="rId60" Type="http://schemas.openxmlformats.org/officeDocument/2006/relationships/image" Target="../media/image63.png"/><Relationship Id="rId4" Type="http://schemas.openxmlformats.org/officeDocument/2006/relationships/image" Target="../media/image7.png"/><Relationship Id="rId9" Type="http://schemas.openxmlformats.org/officeDocument/2006/relationships/image" Target="../media/image1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70.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7.png"/><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8.png"/><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9.png"/><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0.png"/><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1.png"/><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2.pn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emplate Guide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B4F9B4-F436-5E49-B920-A8AB06E95329}"/>
              </a:ext>
            </a:extLst>
          </p:cNvPr>
          <p:cNvSpPr/>
          <p:nvPr userDrawn="1"/>
        </p:nvSpPr>
        <p:spPr>
          <a:xfrm>
            <a:off x="9177798" y="4577988"/>
            <a:ext cx="3014201" cy="11951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EC3C277-A0BF-364A-9D7D-1D9074359AA2}"/>
              </a:ext>
            </a:extLst>
          </p:cNvPr>
          <p:cNvSpPr txBox="1"/>
          <p:nvPr userDrawn="1"/>
        </p:nvSpPr>
        <p:spPr>
          <a:xfrm>
            <a:off x="271002" y="304801"/>
            <a:ext cx="8287461" cy="3847207"/>
          </a:xfrm>
          <a:prstGeom prst="rect">
            <a:avLst/>
          </a:prstGeom>
          <a:noFill/>
        </p:spPr>
        <p:txBody>
          <a:bodyPr wrap="square" rtlCol="0">
            <a:spAutoFit/>
          </a:bodyPr>
          <a:lstStyle/>
          <a:p>
            <a:r>
              <a:rPr lang="en-US" sz="1800" b="1" i="0">
                <a:latin typeface="Barlow SemiBold" pitchFamily="2" charset="77"/>
              </a:rPr>
              <a:t>Creative template usage guide:</a:t>
            </a:r>
          </a:p>
          <a:p>
            <a:endParaRPr lang="en-US" sz="1800" b="0" i="0">
              <a:latin typeface="Barlow" pitchFamily="2" charset="77"/>
            </a:endParaRPr>
          </a:p>
          <a:p>
            <a:r>
              <a:rPr lang="en-US" sz="1600" b="0" i="0">
                <a:latin typeface="Barlow" pitchFamily="2" charset="77"/>
              </a:rPr>
              <a:t>To add a new slide, click the </a:t>
            </a:r>
            <a:r>
              <a:rPr lang="en-US" sz="1600" b="0" i="0">
                <a:solidFill>
                  <a:schemeClr val="accent1"/>
                </a:solidFill>
                <a:latin typeface="Barlow" pitchFamily="2" charset="77"/>
              </a:rPr>
              <a:t>‘Home’ </a:t>
            </a:r>
            <a:r>
              <a:rPr lang="en-US" sz="1600" b="0" i="0">
                <a:latin typeface="Barlow" pitchFamily="2" charset="77"/>
              </a:rPr>
              <a:t>tab in the top ribbon, then </a:t>
            </a:r>
            <a:r>
              <a:rPr lang="en-US" sz="1600" b="0" i="0">
                <a:solidFill>
                  <a:schemeClr val="accent1"/>
                </a:solidFill>
                <a:latin typeface="Barlow" pitchFamily="2" charset="77"/>
              </a:rPr>
              <a:t>‘Layout’ </a:t>
            </a:r>
            <a:r>
              <a:rPr lang="en-US" sz="1600" b="0" i="0">
                <a:latin typeface="Barlow" pitchFamily="2" charset="77"/>
              </a:rPr>
              <a:t>to select a slide format.</a:t>
            </a:r>
          </a:p>
          <a:p>
            <a:endParaRPr lang="en-US" sz="1600" b="0" i="0">
              <a:latin typeface="Barlow" pitchFamily="2" charset="77"/>
            </a:endParaRPr>
          </a:p>
          <a:p>
            <a:pPr marL="0" indent="0">
              <a:buFont typeface="Arial" panose="020B0604020202020204" pitchFamily="34" charset="0"/>
              <a:buNone/>
            </a:pPr>
            <a:r>
              <a:rPr lang="en-US" sz="1600" b="0" i="0">
                <a:latin typeface="Barlow" pitchFamily="2" charset="77"/>
              </a:rPr>
              <a:t>Choose from 3 slide types including;</a:t>
            </a:r>
          </a:p>
          <a:p>
            <a:pPr marL="742950" lvl="1" indent="-285750">
              <a:buFont typeface="Arial" panose="020B0604020202020204" pitchFamily="34" charset="0"/>
              <a:buChar char="•"/>
            </a:pPr>
            <a:r>
              <a:rPr lang="en-US" sz="1600" b="0" i="0">
                <a:latin typeface="Barlow" pitchFamily="2" charset="77"/>
              </a:rPr>
              <a:t>Title slides</a:t>
            </a:r>
          </a:p>
          <a:p>
            <a:pPr marL="742950" lvl="1" indent="-285750">
              <a:buFont typeface="Arial" panose="020B0604020202020204" pitchFamily="34" charset="0"/>
              <a:buChar char="•"/>
            </a:pPr>
            <a:r>
              <a:rPr lang="en-US" sz="1600" b="0" i="0">
                <a:latin typeface="Barlow" pitchFamily="2" charset="77"/>
              </a:rPr>
              <a:t>Text slides</a:t>
            </a:r>
          </a:p>
          <a:p>
            <a:pPr marL="742950" lvl="1" indent="-285750">
              <a:buFont typeface="Arial" panose="020B0604020202020204" pitchFamily="34" charset="0"/>
              <a:buChar char="•"/>
            </a:pPr>
            <a:r>
              <a:rPr lang="en-US" sz="1600" b="0" i="0">
                <a:latin typeface="Barlow" pitchFamily="2" charset="77"/>
              </a:rPr>
              <a:t>Closing slides</a:t>
            </a:r>
          </a:p>
          <a:p>
            <a:pPr marL="457200" lvl="1" indent="0">
              <a:buFont typeface="Arial" panose="020B0604020202020204" pitchFamily="34" charset="0"/>
              <a:buNone/>
            </a:pPr>
            <a:endParaRPr lang="en-US" sz="1600" b="0" i="0">
              <a:latin typeface="Barlow" pitchFamily="2" charset="77"/>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600" b="0" i="0" err="1">
                <a:latin typeface="Barlow" pitchFamily="2" charset="77"/>
              </a:rPr>
              <a:t>Colours</a:t>
            </a:r>
            <a:r>
              <a:rPr lang="en-US" sz="1600" b="0" i="0">
                <a:latin typeface="Barlow" pitchFamily="2" charset="77"/>
              </a:rPr>
              <a:t> used in the PowerPoint should be any of our Core </a:t>
            </a:r>
            <a:r>
              <a:rPr lang="en-US" sz="1600" b="0" i="0" err="1">
                <a:latin typeface="Barlow" pitchFamily="2" charset="77"/>
              </a:rPr>
              <a:t>Colours</a:t>
            </a:r>
            <a:r>
              <a:rPr lang="en-US" sz="1600" b="0" i="0">
                <a:latin typeface="Barlow" pitchFamily="2" charset="77"/>
              </a:rPr>
              <a:t> in the swatches on the right, plus black and white. These are pre-loaded as the theme </a:t>
            </a:r>
            <a:r>
              <a:rPr lang="en-US" sz="1600" b="0" i="0" err="1">
                <a:latin typeface="Barlow" pitchFamily="2" charset="77"/>
              </a:rPr>
              <a:t>colours</a:t>
            </a:r>
            <a:r>
              <a:rPr lang="en-US" sz="1600" b="0" i="0">
                <a:latin typeface="Barlow" pitchFamily="2" charset="77"/>
              </a:rPr>
              <a:t>.</a:t>
            </a: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r>
              <a:rPr lang="en-US" sz="1600" b="0" i="0">
                <a:latin typeface="Barlow" pitchFamily="2" charset="77"/>
              </a:rPr>
              <a:t>If additional text is added, use any iteration of the font </a:t>
            </a:r>
            <a:r>
              <a:rPr lang="en-US" sz="1600" b="1" i="0">
                <a:latin typeface="Barlow ExtraBold" pitchFamily="2" charset="77"/>
              </a:rPr>
              <a:t>Barlow</a:t>
            </a:r>
            <a:r>
              <a:rPr lang="en-US" sz="1600" b="0" i="0">
                <a:latin typeface="Barlow" pitchFamily="2" charset="77"/>
              </a:rPr>
              <a:t>.</a:t>
            </a:r>
          </a:p>
          <a:p>
            <a:pPr marL="0" lvl="0" indent="0">
              <a:buFont typeface="Arial" panose="020B0604020202020204" pitchFamily="34" charset="0"/>
              <a:buNone/>
            </a:pPr>
            <a:r>
              <a:rPr lang="en-US" sz="1600" b="0" i="0">
                <a:latin typeface="Barlow" pitchFamily="2" charset="77"/>
              </a:rPr>
              <a:t>For bolder headings, consider using </a:t>
            </a:r>
            <a:r>
              <a:rPr lang="en-US" sz="1600" b="1" i="0">
                <a:latin typeface="Big Shoulders Display Black" pitchFamily="2" charset="77"/>
              </a:rPr>
              <a:t>BIG SHOULDERS DISPLAY BLACK </a:t>
            </a:r>
            <a:r>
              <a:rPr lang="en-US" sz="1600" b="0" i="0">
                <a:latin typeface="Barlow" pitchFamily="2" charset="77"/>
              </a:rPr>
              <a:t>in all caps.</a:t>
            </a:r>
          </a:p>
          <a:p>
            <a:pPr marL="0" lvl="0" indent="0">
              <a:buFont typeface="Arial" panose="020B0604020202020204" pitchFamily="34" charset="0"/>
              <a:buNone/>
            </a:pPr>
            <a:r>
              <a:rPr lang="en-US" sz="1600" b="0" i="0">
                <a:latin typeface="Barlow" pitchFamily="2" charset="77"/>
              </a:rPr>
              <a:t>Body text </a:t>
            </a:r>
            <a:r>
              <a:rPr lang="en-US" sz="1600" b="0" i="0" err="1">
                <a:latin typeface="Barlow" pitchFamily="2" charset="77"/>
              </a:rPr>
              <a:t>colour</a:t>
            </a:r>
            <a:r>
              <a:rPr lang="en-US" sz="1600" b="0" i="0">
                <a:latin typeface="Barlow" pitchFamily="2" charset="77"/>
              </a:rPr>
              <a:t> should be kept to white or black where possible to ensure high accessibility.</a:t>
            </a:r>
          </a:p>
        </p:txBody>
      </p:sp>
      <p:pic>
        <p:nvPicPr>
          <p:cNvPr id="7" name="Picture 6">
            <a:extLst>
              <a:ext uri="{FF2B5EF4-FFF2-40B4-BE49-F238E27FC236}">
                <a16:creationId xmlns:a16="http://schemas.microsoft.com/office/drawing/2014/main" id="{D8E972BC-6BCC-8540-81B4-5B3A3122DB2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335215" y="4760171"/>
            <a:ext cx="684841" cy="818004"/>
          </a:xfrm>
          <a:prstGeom prst="rect">
            <a:avLst/>
          </a:prstGeom>
        </p:spPr>
      </p:pic>
      <p:pic>
        <p:nvPicPr>
          <p:cNvPr id="8" name="Picture 7">
            <a:extLst>
              <a:ext uri="{FF2B5EF4-FFF2-40B4-BE49-F238E27FC236}">
                <a16:creationId xmlns:a16="http://schemas.microsoft.com/office/drawing/2014/main" id="{E08B1FF7-C4E2-B843-B64B-C543025474C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421946" y="4723074"/>
            <a:ext cx="755744" cy="892198"/>
          </a:xfrm>
          <a:prstGeom prst="rect">
            <a:avLst/>
          </a:prstGeom>
        </p:spPr>
      </p:pic>
      <p:pic>
        <p:nvPicPr>
          <p:cNvPr id="9" name="Picture 8">
            <a:extLst>
              <a:ext uri="{FF2B5EF4-FFF2-40B4-BE49-F238E27FC236}">
                <a16:creationId xmlns:a16="http://schemas.microsoft.com/office/drawing/2014/main" id="{39FE825C-61FF-3141-917C-22F94BA3FBF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1177582" y="4716977"/>
            <a:ext cx="743417" cy="898295"/>
          </a:xfrm>
          <a:prstGeom prst="rect">
            <a:avLst/>
          </a:prstGeom>
        </p:spPr>
      </p:pic>
      <p:grpSp>
        <p:nvGrpSpPr>
          <p:cNvPr id="4" name="Group 3">
            <a:extLst>
              <a:ext uri="{FF2B5EF4-FFF2-40B4-BE49-F238E27FC236}">
                <a16:creationId xmlns:a16="http://schemas.microsoft.com/office/drawing/2014/main" id="{90315B8F-5C81-0741-8F60-7D7D1AA15305}"/>
              </a:ext>
            </a:extLst>
          </p:cNvPr>
          <p:cNvGrpSpPr/>
          <p:nvPr userDrawn="1"/>
        </p:nvGrpSpPr>
        <p:grpSpPr>
          <a:xfrm>
            <a:off x="9603771" y="537407"/>
            <a:ext cx="2147727" cy="3801125"/>
            <a:chOff x="8983182" y="1045"/>
            <a:chExt cx="2147727" cy="3801125"/>
          </a:xfrm>
        </p:grpSpPr>
        <p:pic>
          <p:nvPicPr>
            <p:cNvPr id="10" name="Picture 9">
              <a:extLst>
                <a:ext uri="{FF2B5EF4-FFF2-40B4-BE49-F238E27FC236}">
                  <a16:creationId xmlns:a16="http://schemas.microsoft.com/office/drawing/2014/main" id="{5877529B-AA2D-DD41-9C58-AE959ABBC034}"/>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a:stretch/>
          </p:blipFill>
          <p:spPr>
            <a:xfrm>
              <a:off x="8983182" y="1045"/>
              <a:ext cx="1331091" cy="3801125"/>
            </a:xfrm>
            <a:prstGeom prst="rect">
              <a:avLst/>
            </a:prstGeom>
          </p:spPr>
        </p:pic>
        <p:pic>
          <p:nvPicPr>
            <p:cNvPr id="12" name="Picture 11">
              <a:extLst>
                <a:ext uri="{FF2B5EF4-FFF2-40B4-BE49-F238E27FC236}">
                  <a16:creationId xmlns:a16="http://schemas.microsoft.com/office/drawing/2014/main" id="{79A952E2-DA65-5344-8512-C40295D68406}"/>
                </a:ext>
              </a:extLst>
            </p:cNvPr>
            <p:cNvPicPr>
              <a:picLocks noChangeAspect="1"/>
            </p:cNvPicPr>
            <p:nvPr userDrawn="1"/>
          </p:nvPicPr>
          <p:blipFill rotWithShape="1">
            <a:blip r:embed="rId6" cstate="print">
              <a:extLst>
                <a:ext uri="{28A0092B-C50C-407E-A947-70E740481C1C}">
                  <a14:useLocalDpi xmlns:a14="http://schemas.microsoft.com/office/drawing/2010/main"/>
                </a:ext>
              </a:extLst>
            </a:blip>
            <a:srcRect/>
            <a:stretch/>
          </p:blipFill>
          <p:spPr>
            <a:xfrm>
              <a:off x="9799818" y="240501"/>
              <a:ext cx="1331091" cy="3056876"/>
            </a:xfrm>
            <a:prstGeom prst="rect">
              <a:avLst/>
            </a:prstGeom>
          </p:spPr>
        </p:pic>
      </p:grpSp>
    </p:spTree>
    <p:extLst>
      <p:ext uri="{BB962C8B-B14F-4D97-AF65-F5344CB8AC3E}">
        <p14:creationId xmlns:p14="http://schemas.microsoft.com/office/powerpoint/2010/main" val="944260772"/>
      </p:ext>
    </p:extLst>
  </p:cSld>
  <p:clrMapOvr>
    <a:masterClrMapping/>
  </p:clrMapOvr>
  <p:transition spd="slow">
    <p:push/>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mplate Guide 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3C277-A0BF-364A-9D7D-1D9074359AA2}"/>
              </a:ext>
            </a:extLst>
          </p:cNvPr>
          <p:cNvSpPr txBox="1"/>
          <p:nvPr userDrawn="1"/>
        </p:nvSpPr>
        <p:spPr>
          <a:xfrm>
            <a:off x="271002" y="304801"/>
            <a:ext cx="11649995" cy="4832092"/>
          </a:xfrm>
          <a:prstGeom prst="rect">
            <a:avLst/>
          </a:prstGeom>
          <a:noFill/>
        </p:spPr>
        <p:txBody>
          <a:bodyPr wrap="square" rtlCol="0">
            <a:spAutoFit/>
          </a:bodyPr>
          <a:lstStyle/>
          <a:p>
            <a:r>
              <a:rPr lang="en-US" sz="1800" b="1" i="0">
                <a:latin typeface="Barlow SemiBold" pitchFamily="2" charset="77"/>
              </a:rPr>
              <a:t>Creative template usage guide (continued):</a:t>
            </a:r>
          </a:p>
          <a:p>
            <a:endParaRPr lang="en-US" sz="1800" b="0" i="0">
              <a:latin typeface="Barlow" pitchFamily="2" charset="77"/>
            </a:endParaRPr>
          </a:p>
          <a:p>
            <a:r>
              <a:rPr lang="en-US" sz="1600" b="0" i="0">
                <a:latin typeface="Barlow" pitchFamily="2" charset="77"/>
              </a:rPr>
              <a:t>There are a variety of elements created by </a:t>
            </a:r>
            <a:r>
              <a:rPr lang="en-US" sz="1600" b="0" i="0" err="1">
                <a:latin typeface="Barlow" pitchFamily="2" charset="77"/>
              </a:rPr>
              <a:t>NavyGraphics</a:t>
            </a:r>
            <a:r>
              <a:rPr lang="en-US" sz="1600" b="0" i="0">
                <a:latin typeface="Barlow" pitchFamily="2" charset="77"/>
              </a:rPr>
              <a:t> that can be used to illustrate PowerPoints.</a:t>
            </a:r>
          </a:p>
          <a:p>
            <a:r>
              <a:rPr lang="en-US" sz="1600" b="0" i="0">
                <a:latin typeface="Barlow" pitchFamily="2" charset="77"/>
              </a:rPr>
              <a:t>The full asset library can be accessed below:</a:t>
            </a:r>
          </a:p>
          <a:p>
            <a:endParaRPr lang="en-US" sz="1600" b="0" i="0">
              <a:latin typeface="Barlow" pitchFamily="2" charset="77"/>
            </a:endParaRPr>
          </a:p>
          <a:p>
            <a:r>
              <a:rPr lang="en-US" sz="1600" b="0" i="0">
                <a:solidFill>
                  <a:schemeClr val="accent1"/>
                </a:solidFill>
                <a:latin typeface="Barlow" pitchFamily="2" charset="77"/>
                <a:hlinkClick r:id="rId2">
                  <a:extLst>
                    <a:ext uri="{A12FA001-AC4F-418D-AE19-62706E023703}">
                      <ahyp:hlinkClr xmlns:ahyp="http://schemas.microsoft.com/office/drawing/2018/hyperlinkcolor" val="tx"/>
                    </a:ext>
                  </a:extLst>
                </a:hlinkClick>
              </a:rPr>
              <a:t>Asset Library</a:t>
            </a:r>
            <a:endParaRPr lang="en-US" sz="1600" b="0" i="0">
              <a:solidFill>
                <a:schemeClr val="accent1"/>
              </a:solidFill>
              <a:latin typeface="Barlow" pitchFamily="2" charset="77"/>
            </a:endParaRPr>
          </a:p>
          <a:p>
            <a:pPr marL="457200" lvl="1"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r>
              <a:rPr lang="en-US" sz="1600" b="0" i="0">
                <a:latin typeface="Barlow" pitchFamily="2" charset="77"/>
              </a:rPr>
              <a:t>Icons:</a:t>
            </a: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r>
              <a:rPr lang="en-US" sz="1600" b="0" i="0">
                <a:latin typeface="Barlow" pitchFamily="2" charset="77"/>
              </a:rPr>
              <a:t>Buttons:</a:t>
            </a: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endParaRPr lang="en-US" sz="1600" b="0" i="0">
              <a:latin typeface="Barlow" pitchFamily="2" charset="77"/>
            </a:endParaRPr>
          </a:p>
          <a:p>
            <a:pPr marL="0" lvl="0" indent="0">
              <a:buFont typeface="Arial" panose="020B0604020202020204" pitchFamily="34" charset="0"/>
              <a:buNone/>
            </a:pPr>
            <a:r>
              <a:rPr lang="en-US" sz="1600" b="0" i="0">
                <a:latin typeface="Barlow" pitchFamily="2" charset="77"/>
              </a:rPr>
              <a:t>Infographic Elements:</a:t>
            </a:r>
          </a:p>
        </p:txBody>
      </p:sp>
      <p:pic>
        <p:nvPicPr>
          <p:cNvPr id="4" name="Picture 3">
            <a:extLst>
              <a:ext uri="{FF2B5EF4-FFF2-40B4-BE49-F238E27FC236}">
                <a16:creationId xmlns:a16="http://schemas.microsoft.com/office/drawing/2014/main" id="{830F5381-527F-E0F2-FD25-112C05EFD553}"/>
              </a:ext>
            </a:extLst>
          </p:cNvPr>
          <p:cNvPicPr>
            <a:picLocks noChangeAspect="1"/>
          </p:cNvPicPr>
          <p:nvPr userDrawn="1"/>
        </p:nvPicPr>
        <p:blipFill>
          <a:blip r:embed="rId3"/>
          <a:stretch>
            <a:fillRect/>
          </a:stretch>
        </p:blipFill>
        <p:spPr>
          <a:xfrm>
            <a:off x="4354644" y="2837421"/>
            <a:ext cx="669552" cy="669552"/>
          </a:xfrm>
          <a:prstGeom prst="rect">
            <a:avLst/>
          </a:prstGeom>
        </p:spPr>
      </p:pic>
      <p:pic>
        <p:nvPicPr>
          <p:cNvPr id="22" name="Picture 21">
            <a:extLst>
              <a:ext uri="{FF2B5EF4-FFF2-40B4-BE49-F238E27FC236}">
                <a16:creationId xmlns:a16="http://schemas.microsoft.com/office/drawing/2014/main" id="{047DE687-3D68-6A97-F28C-0740EE0AF239}"/>
              </a:ext>
            </a:extLst>
          </p:cNvPr>
          <p:cNvPicPr>
            <a:picLocks noChangeAspect="1"/>
          </p:cNvPicPr>
          <p:nvPr userDrawn="1"/>
        </p:nvPicPr>
        <p:blipFill>
          <a:blip r:embed="rId4"/>
          <a:stretch>
            <a:fillRect/>
          </a:stretch>
        </p:blipFill>
        <p:spPr>
          <a:xfrm>
            <a:off x="5035251" y="2970284"/>
            <a:ext cx="669552" cy="669552"/>
          </a:xfrm>
          <a:prstGeom prst="rect">
            <a:avLst/>
          </a:prstGeom>
        </p:spPr>
      </p:pic>
      <p:pic>
        <p:nvPicPr>
          <p:cNvPr id="42" name="Picture 41">
            <a:extLst>
              <a:ext uri="{FF2B5EF4-FFF2-40B4-BE49-F238E27FC236}">
                <a16:creationId xmlns:a16="http://schemas.microsoft.com/office/drawing/2014/main" id="{984E2D3C-F4A9-EEDC-FC09-170C784B0FB2}"/>
              </a:ext>
            </a:extLst>
          </p:cNvPr>
          <p:cNvPicPr>
            <a:picLocks noChangeAspect="1"/>
          </p:cNvPicPr>
          <p:nvPr userDrawn="1"/>
        </p:nvPicPr>
        <p:blipFill>
          <a:blip r:embed="rId5"/>
          <a:stretch>
            <a:fillRect/>
          </a:stretch>
        </p:blipFill>
        <p:spPr>
          <a:xfrm>
            <a:off x="9799500" y="2853052"/>
            <a:ext cx="669552" cy="669552"/>
          </a:xfrm>
          <a:prstGeom prst="rect">
            <a:avLst/>
          </a:prstGeom>
        </p:spPr>
      </p:pic>
      <p:pic>
        <p:nvPicPr>
          <p:cNvPr id="54" name="Picture 53">
            <a:extLst>
              <a:ext uri="{FF2B5EF4-FFF2-40B4-BE49-F238E27FC236}">
                <a16:creationId xmlns:a16="http://schemas.microsoft.com/office/drawing/2014/main" id="{CFF6F4F0-C985-76AC-34FE-D92124F57FA8}"/>
              </a:ext>
            </a:extLst>
          </p:cNvPr>
          <p:cNvPicPr>
            <a:picLocks noChangeAspect="1"/>
          </p:cNvPicPr>
          <p:nvPr userDrawn="1"/>
        </p:nvPicPr>
        <p:blipFill>
          <a:blip r:embed="rId6"/>
          <a:stretch>
            <a:fillRect/>
          </a:stretch>
        </p:blipFill>
        <p:spPr>
          <a:xfrm>
            <a:off x="5715858" y="2970284"/>
            <a:ext cx="669552" cy="669552"/>
          </a:xfrm>
          <a:prstGeom prst="rect">
            <a:avLst/>
          </a:prstGeom>
        </p:spPr>
      </p:pic>
      <p:pic>
        <p:nvPicPr>
          <p:cNvPr id="60" name="Picture 59">
            <a:extLst>
              <a:ext uri="{FF2B5EF4-FFF2-40B4-BE49-F238E27FC236}">
                <a16:creationId xmlns:a16="http://schemas.microsoft.com/office/drawing/2014/main" id="{CC3317D9-4166-A787-52D1-75C154A9F998}"/>
              </a:ext>
            </a:extLst>
          </p:cNvPr>
          <p:cNvPicPr>
            <a:picLocks noChangeAspect="1"/>
          </p:cNvPicPr>
          <p:nvPr userDrawn="1"/>
        </p:nvPicPr>
        <p:blipFill>
          <a:blip r:embed="rId7"/>
          <a:stretch>
            <a:fillRect/>
          </a:stretch>
        </p:blipFill>
        <p:spPr>
          <a:xfrm>
            <a:off x="10480107" y="2899944"/>
            <a:ext cx="669552" cy="669552"/>
          </a:xfrm>
          <a:prstGeom prst="rect">
            <a:avLst/>
          </a:prstGeom>
        </p:spPr>
      </p:pic>
      <p:pic>
        <p:nvPicPr>
          <p:cNvPr id="72" name="Picture 71">
            <a:extLst>
              <a:ext uri="{FF2B5EF4-FFF2-40B4-BE49-F238E27FC236}">
                <a16:creationId xmlns:a16="http://schemas.microsoft.com/office/drawing/2014/main" id="{3A9DA8B0-63B1-8AB5-73C7-8B6006BBAE5A}"/>
              </a:ext>
            </a:extLst>
          </p:cNvPr>
          <p:cNvPicPr>
            <a:picLocks noChangeAspect="1"/>
          </p:cNvPicPr>
          <p:nvPr userDrawn="1"/>
        </p:nvPicPr>
        <p:blipFill>
          <a:blip r:embed="rId8"/>
          <a:stretch>
            <a:fillRect/>
          </a:stretch>
        </p:blipFill>
        <p:spPr>
          <a:xfrm>
            <a:off x="6396465" y="3009359"/>
            <a:ext cx="669552" cy="669552"/>
          </a:xfrm>
          <a:prstGeom prst="rect">
            <a:avLst/>
          </a:prstGeom>
        </p:spPr>
      </p:pic>
      <p:pic>
        <p:nvPicPr>
          <p:cNvPr id="76" name="Picture 75">
            <a:extLst>
              <a:ext uri="{FF2B5EF4-FFF2-40B4-BE49-F238E27FC236}">
                <a16:creationId xmlns:a16="http://schemas.microsoft.com/office/drawing/2014/main" id="{FA9A203B-1500-D860-30E3-A929128031EB}"/>
              </a:ext>
            </a:extLst>
          </p:cNvPr>
          <p:cNvPicPr>
            <a:picLocks noChangeAspect="1"/>
          </p:cNvPicPr>
          <p:nvPr userDrawn="1"/>
        </p:nvPicPr>
        <p:blipFill>
          <a:blip r:embed="rId9"/>
          <a:stretch>
            <a:fillRect/>
          </a:stretch>
        </p:blipFill>
        <p:spPr>
          <a:xfrm>
            <a:off x="9118893" y="2860867"/>
            <a:ext cx="669552" cy="669552"/>
          </a:xfrm>
          <a:prstGeom prst="rect">
            <a:avLst/>
          </a:prstGeom>
        </p:spPr>
      </p:pic>
      <p:pic>
        <p:nvPicPr>
          <p:cNvPr id="81" name="Picture 80">
            <a:extLst>
              <a:ext uri="{FF2B5EF4-FFF2-40B4-BE49-F238E27FC236}">
                <a16:creationId xmlns:a16="http://schemas.microsoft.com/office/drawing/2014/main" id="{854D7464-649D-2623-C038-A3C0DBD39930}"/>
              </a:ext>
            </a:extLst>
          </p:cNvPr>
          <p:cNvPicPr>
            <a:picLocks noChangeAspect="1"/>
          </p:cNvPicPr>
          <p:nvPr userDrawn="1"/>
        </p:nvPicPr>
        <p:blipFill>
          <a:blip r:embed="rId10"/>
          <a:stretch>
            <a:fillRect/>
          </a:stretch>
        </p:blipFill>
        <p:spPr>
          <a:xfrm>
            <a:off x="7757679" y="2798346"/>
            <a:ext cx="669552" cy="669552"/>
          </a:xfrm>
          <a:prstGeom prst="rect">
            <a:avLst/>
          </a:prstGeom>
        </p:spPr>
      </p:pic>
      <p:pic>
        <p:nvPicPr>
          <p:cNvPr id="84" name="Picture 83">
            <a:extLst>
              <a:ext uri="{FF2B5EF4-FFF2-40B4-BE49-F238E27FC236}">
                <a16:creationId xmlns:a16="http://schemas.microsoft.com/office/drawing/2014/main" id="{D5EF213E-28BE-3520-B016-D7C476F5DC57}"/>
              </a:ext>
            </a:extLst>
          </p:cNvPr>
          <p:cNvPicPr>
            <a:picLocks noChangeAspect="1"/>
          </p:cNvPicPr>
          <p:nvPr userDrawn="1"/>
        </p:nvPicPr>
        <p:blipFill>
          <a:blip r:embed="rId11"/>
          <a:stretch>
            <a:fillRect/>
          </a:stretch>
        </p:blipFill>
        <p:spPr>
          <a:xfrm>
            <a:off x="3674037" y="2946836"/>
            <a:ext cx="669552" cy="669552"/>
          </a:xfrm>
          <a:prstGeom prst="rect">
            <a:avLst/>
          </a:prstGeom>
        </p:spPr>
      </p:pic>
      <p:pic>
        <p:nvPicPr>
          <p:cNvPr id="86" name="Picture 85">
            <a:extLst>
              <a:ext uri="{FF2B5EF4-FFF2-40B4-BE49-F238E27FC236}">
                <a16:creationId xmlns:a16="http://schemas.microsoft.com/office/drawing/2014/main" id="{8CC44846-E3B0-8FE4-8CA4-0F6CCAF0DD9A}"/>
              </a:ext>
            </a:extLst>
          </p:cNvPr>
          <p:cNvPicPr>
            <a:picLocks noChangeAspect="1"/>
          </p:cNvPicPr>
          <p:nvPr userDrawn="1"/>
        </p:nvPicPr>
        <p:blipFill>
          <a:blip r:embed="rId12"/>
          <a:stretch>
            <a:fillRect/>
          </a:stretch>
        </p:blipFill>
        <p:spPr>
          <a:xfrm>
            <a:off x="11160717" y="2853051"/>
            <a:ext cx="669552" cy="669552"/>
          </a:xfrm>
          <a:prstGeom prst="rect">
            <a:avLst/>
          </a:prstGeom>
        </p:spPr>
      </p:pic>
      <p:pic>
        <p:nvPicPr>
          <p:cNvPr id="90" name="Picture 89">
            <a:extLst>
              <a:ext uri="{FF2B5EF4-FFF2-40B4-BE49-F238E27FC236}">
                <a16:creationId xmlns:a16="http://schemas.microsoft.com/office/drawing/2014/main" id="{9E06F67C-8676-2803-36B8-FC6FE423BCE4}"/>
              </a:ext>
            </a:extLst>
          </p:cNvPr>
          <p:cNvPicPr>
            <a:picLocks noChangeAspect="1"/>
          </p:cNvPicPr>
          <p:nvPr userDrawn="1"/>
        </p:nvPicPr>
        <p:blipFill>
          <a:blip r:embed="rId13"/>
          <a:stretch>
            <a:fillRect/>
          </a:stretch>
        </p:blipFill>
        <p:spPr>
          <a:xfrm>
            <a:off x="271002" y="2798346"/>
            <a:ext cx="669552" cy="669552"/>
          </a:xfrm>
          <a:prstGeom prst="rect">
            <a:avLst/>
          </a:prstGeom>
        </p:spPr>
      </p:pic>
      <p:pic>
        <p:nvPicPr>
          <p:cNvPr id="94" name="Picture 93">
            <a:extLst>
              <a:ext uri="{FF2B5EF4-FFF2-40B4-BE49-F238E27FC236}">
                <a16:creationId xmlns:a16="http://schemas.microsoft.com/office/drawing/2014/main" id="{0CF81A28-5A9B-BC9E-E251-884A3F853AF7}"/>
              </a:ext>
            </a:extLst>
          </p:cNvPr>
          <p:cNvPicPr>
            <a:picLocks noChangeAspect="1"/>
          </p:cNvPicPr>
          <p:nvPr userDrawn="1"/>
        </p:nvPicPr>
        <p:blipFill>
          <a:blip r:embed="rId14"/>
          <a:stretch>
            <a:fillRect/>
          </a:stretch>
        </p:blipFill>
        <p:spPr>
          <a:xfrm>
            <a:off x="951609" y="2798346"/>
            <a:ext cx="669552" cy="669552"/>
          </a:xfrm>
          <a:prstGeom prst="rect">
            <a:avLst/>
          </a:prstGeom>
        </p:spPr>
      </p:pic>
      <p:pic>
        <p:nvPicPr>
          <p:cNvPr id="100" name="Picture 99">
            <a:extLst>
              <a:ext uri="{FF2B5EF4-FFF2-40B4-BE49-F238E27FC236}">
                <a16:creationId xmlns:a16="http://schemas.microsoft.com/office/drawing/2014/main" id="{96286005-4CFB-9C28-61B7-7A291A66FFBE}"/>
              </a:ext>
            </a:extLst>
          </p:cNvPr>
          <p:cNvPicPr>
            <a:picLocks noChangeAspect="1"/>
          </p:cNvPicPr>
          <p:nvPr userDrawn="1"/>
        </p:nvPicPr>
        <p:blipFill>
          <a:blip r:embed="rId15"/>
          <a:stretch>
            <a:fillRect/>
          </a:stretch>
        </p:blipFill>
        <p:spPr>
          <a:xfrm>
            <a:off x="1632216" y="2798346"/>
            <a:ext cx="669552" cy="669552"/>
          </a:xfrm>
          <a:prstGeom prst="rect">
            <a:avLst/>
          </a:prstGeom>
        </p:spPr>
      </p:pic>
      <p:pic>
        <p:nvPicPr>
          <p:cNvPr id="102" name="Picture 101">
            <a:extLst>
              <a:ext uri="{FF2B5EF4-FFF2-40B4-BE49-F238E27FC236}">
                <a16:creationId xmlns:a16="http://schemas.microsoft.com/office/drawing/2014/main" id="{FE499F6D-CDC4-60E1-3295-64F49C3C2C75}"/>
              </a:ext>
            </a:extLst>
          </p:cNvPr>
          <p:cNvPicPr>
            <a:picLocks noChangeAspect="1"/>
          </p:cNvPicPr>
          <p:nvPr userDrawn="1"/>
        </p:nvPicPr>
        <p:blipFill>
          <a:blip r:embed="rId16"/>
          <a:stretch>
            <a:fillRect/>
          </a:stretch>
        </p:blipFill>
        <p:spPr>
          <a:xfrm>
            <a:off x="2312823" y="2798346"/>
            <a:ext cx="669552" cy="669552"/>
          </a:xfrm>
          <a:prstGeom prst="rect">
            <a:avLst/>
          </a:prstGeom>
        </p:spPr>
      </p:pic>
      <p:pic>
        <p:nvPicPr>
          <p:cNvPr id="104" name="Picture 103">
            <a:extLst>
              <a:ext uri="{FF2B5EF4-FFF2-40B4-BE49-F238E27FC236}">
                <a16:creationId xmlns:a16="http://schemas.microsoft.com/office/drawing/2014/main" id="{DBFE06AA-ADA0-0674-49F1-B6BA7A012AE4}"/>
              </a:ext>
            </a:extLst>
          </p:cNvPr>
          <p:cNvPicPr>
            <a:picLocks noChangeAspect="1"/>
          </p:cNvPicPr>
          <p:nvPr userDrawn="1"/>
        </p:nvPicPr>
        <p:blipFill>
          <a:blip r:embed="rId17"/>
          <a:stretch>
            <a:fillRect/>
          </a:stretch>
        </p:blipFill>
        <p:spPr>
          <a:xfrm>
            <a:off x="2993430" y="2798346"/>
            <a:ext cx="669552" cy="669552"/>
          </a:xfrm>
          <a:prstGeom prst="rect">
            <a:avLst/>
          </a:prstGeom>
        </p:spPr>
      </p:pic>
      <p:pic>
        <p:nvPicPr>
          <p:cNvPr id="106" name="Picture 105">
            <a:extLst>
              <a:ext uri="{FF2B5EF4-FFF2-40B4-BE49-F238E27FC236}">
                <a16:creationId xmlns:a16="http://schemas.microsoft.com/office/drawing/2014/main" id="{B59726F2-C5C0-B477-BA82-00C13F3A5130}"/>
              </a:ext>
            </a:extLst>
          </p:cNvPr>
          <p:cNvPicPr>
            <a:picLocks noChangeAspect="1"/>
          </p:cNvPicPr>
          <p:nvPr userDrawn="1"/>
        </p:nvPicPr>
        <p:blipFill>
          <a:blip r:embed="rId18"/>
          <a:stretch>
            <a:fillRect/>
          </a:stretch>
        </p:blipFill>
        <p:spPr>
          <a:xfrm>
            <a:off x="7077072" y="3009359"/>
            <a:ext cx="669552" cy="669552"/>
          </a:xfrm>
          <a:prstGeom prst="rect">
            <a:avLst/>
          </a:prstGeom>
        </p:spPr>
      </p:pic>
      <p:pic>
        <p:nvPicPr>
          <p:cNvPr id="108" name="Picture 107">
            <a:extLst>
              <a:ext uri="{FF2B5EF4-FFF2-40B4-BE49-F238E27FC236}">
                <a16:creationId xmlns:a16="http://schemas.microsoft.com/office/drawing/2014/main" id="{BEEE9BCE-5DBA-F746-9A59-2BEFECF69F29}"/>
              </a:ext>
            </a:extLst>
          </p:cNvPr>
          <p:cNvPicPr>
            <a:picLocks noChangeAspect="1"/>
          </p:cNvPicPr>
          <p:nvPr userDrawn="1"/>
        </p:nvPicPr>
        <p:blipFill>
          <a:blip r:embed="rId19"/>
          <a:stretch>
            <a:fillRect/>
          </a:stretch>
        </p:blipFill>
        <p:spPr>
          <a:xfrm>
            <a:off x="8399211" y="2837421"/>
            <a:ext cx="669552" cy="669552"/>
          </a:xfrm>
          <a:prstGeom prst="rect">
            <a:avLst/>
          </a:prstGeom>
        </p:spPr>
      </p:pic>
      <p:pic>
        <p:nvPicPr>
          <p:cNvPr id="110" name="Picture 109">
            <a:extLst>
              <a:ext uri="{FF2B5EF4-FFF2-40B4-BE49-F238E27FC236}">
                <a16:creationId xmlns:a16="http://schemas.microsoft.com/office/drawing/2014/main" id="{AED821A1-FB38-03BB-34D7-E5F0809861AA}"/>
              </a:ext>
            </a:extLst>
          </p:cNvPr>
          <p:cNvPicPr>
            <a:picLocks noChangeAspect="1"/>
          </p:cNvPicPr>
          <p:nvPr userDrawn="1"/>
        </p:nvPicPr>
        <p:blipFill>
          <a:blip r:embed="rId20"/>
          <a:stretch>
            <a:fillRect/>
          </a:stretch>
        </p:blipFill>
        <p:spPr>
          <a:xfrm>
            <a:off x="366791" y="3919919"/>
            <a:ext cx="345393" cy="345393"/>
          </a:xfrm>
          <a:prstGeom prst="rect">
            <a:avLst/>
          </a:prstGeom>
        </p:spPr>
      </p:pic>
      <p:pic>
        <p:nvPicPr>
          <p:cNvPr id="112" name="Picture 111">
            <a:extLst>
              <a:ext uri="{FF2B5EF4-FFF2-40B4-BE49-F238E27FC236}">
                <a16:creationId xmlns:a16="http://schemas.microsoft.com/office/drawing/2014/main" id="{7B9015ED-80C4-8E17-C92D-A868C3173BFB}"/>
              </a:ext>
            </a:extLst>
          </p:cNvPr>
          <p:cNvPicPr>
            <a:picLocks noChangeAspect="1"/>
          </p:cNvPicPr>
          <p:nvPr userDrawn="1"/>
        </p:nvPicPr>
        <p:blipFill>
          <a:blip r:embed="rId21"/>
          <a:stretch>
            <a:fillRect/>
          </a:stretch>
        </p:blipFill>
        <p:spPr>
          <a:xfrm>
            <a:off x="797027" y="3919919"/>
            <a:ext cx="345393" cy="345393"/>
          </a:xfrm>
          <a:prstGeom prst="rect">
            <a:avLst/>
          </a:prstGeom>
        </p:spPr>
      </p:pic>
      <p:pic>
        <p:nvPicPr>
          <p:cNvPr id="114" name="Picture 113">
            <a:extLst>
              <a:ext uri="{FF2B5EF4-FFF2-40B4-BE49-F238E27FC236}">
                <a16:creationId xmlns:a16="http://schemas.microsoft.com/office/drawing/2014/main" id="{C19316FD-8C9D-EC18-E80C-E71D9F51FCAF}"/>
              </a:ext>
            </a:extLst>
          </p:cNvPr>
          <p:cNvPicPr>
            <a:picLocks noChangeAspect="1"/>
          </p:cNvPicPr>
          <p:nvPr userDrawn="1"/>
        </p:nvPicPr>
        <p:blipFill>
          <a:blip r:embed="rId22"/>
          <a:stretch>
            <a:fillRect/>
          </a:stretch>
        </p:blipFill>
        <p:spPr>
          <a:xfrm>
            <a:off x="1227263" y="3919919"/>
            <a:ext cx="345393" cy="345393"/>
          </a:xfrm>
          <a:prstGeom prst="rect">
            <a:avLst/>
          </a:prstGeom>
        </p:spPr>
      </p:pic>
      <p:pic>
        <p:nvPicPr>
          <p:cNvPr id="116" name="Picture 115">
            <a:extLst>
              <a:ext uri="{FF2B5EF4-FFF2-40B4-BE49-F238E27FC236}">
                <a16:creationId xmlns:a16="http://schemas.microsoft.com/office/drawing/2014/main" id="{E5B3A8CA-A253-5824-CE20-9EF853E5EBFC}"/>
              </a:ext>
            </a:extLst>
          </p:cNvPr>
          <p:cNvPicPr>
            <a:picLocks noChangeAspect="1"/>
          </p:cNvPicPr>
          <p:nvPr userDrawn="1"/>
        </p:nvPicPr>
        <p:blipFill>
          <a:blip r:embed="rId23"/>
          <a:stretch>
            <a:fillRect/>
          </a:stretch>
        </p:blipFill>
        <p:spPr>
          <a:xfrm>
            <a:off x="1657499" y="3919919"/>
            <a:ext cx="345393" cy="345393"/>
          </a:xfrm>
          <a:prstGeom prst="rect">
            <a:avLst/>
          </a:prstGeom>
        </p:spPr>
      </p:pic>
      <p:pic>
        <p:nvPicPr>
          <p:cNvPr id="118" name="Picture 117">
            <a:extLst>
              <a:ext uri="{FF2B5EF4-FFF2-40B4-BE49-F238E27FC236}">
                <a16:creationId xmlns:a16="http://schemas.microsoft.com/office/drawing/2014/main" id="{6825B453-D549-E67B-016D-5B99622299EF}"/>
              </a:ext>
            </a:extLst>
          </p:cNvPr>
          <p:cNvPicPr>
            <a:picLocks noChangeAspect="1"/>
          </p:cNvPicPr>
          <p:nvPr userDrawn="1"/>
        </p:nvPicPr>
        <p:blipFill>
          <a:blip r:embed="rId24"/>
          <a:stretch>
            <a:fillRect/>
          </a:stretch>
        </p:blipFill>
        <p:spPr>
          <a:xfrm>
            <a:off x="2087735" y="3919919"/>
            <a:ext cx="345393" cy="345393"/>
          </a:xfrm>
          <a:prstGeom prst="rect">
            <a:avLst/>
          </a:prstGeom>
        </p:spPr>
      </p:pic>
      <p:pic>
        <p:nvPicPr>
          <p:cNvPr id="120" name="Picture 119">
            <a:extLst>
              <a:ext uri="{FF2B5EF4-FFF2-40B4-BE49-F238E27FC236}">
                <a16:creationId xmlns:a16="http://schemas.microsoft.com/office/drawing/2014/main" id="{651FE33F-CEC9-0C80-C82B-B34C8CC28CE0}"/>
              </a:ext>
            </a:extLst>
          </p:cNvPr>
          <p:cNvPicPr>
            <a:picLocks noChangeAspect="1"/>
          </p:cNvPicPr>
          <p:nvPr userDrawn="1"/>
        </p:nvPicPr>
        <p:blipFill>
          <a:blip r:embed="rId25"/>
          <a:stretch>
            <a:fillRect/>
          </a:stretch>
        </p:blipFill>
        <p:spPr>
          <a:xfrm>
            <a:off x="2517971" y="3919919"/>
            <a:ext cx="345393" cy="345393"/>
          </a:xfrm>
          <a:prstGeom prst="rect">
            <a:avLst/>
          </a:prstGeom>
        </p:spPr>
      </p:pic>
      <p:pic>
        <p:nvPicPr>
          <p:cNvPr id="122" name="Picture 121">
            <a:extLst>
              <a:ext uri="{FF2B5EF4-FFF2-40B4-BE49-F238E27FC236}">
                <a16:creationId xmlns:a16="http://schemas.microsoft.com/office/drawing/2014/main" id="{C751308A-9244-F191-1729-52726CAE3E09}"/>
              </a:ext>
            </a:extLst>
          </p:cNvPr>
          <p:cNvPicPr>
            <a:picLocks noChangeAspect="1"/>
          </p:cNvPicPr>
          <p:nvPr userDrawn="1"/>
        </p:nvPicPr>
        <p:blipFill>
          <a:blip r:embed="rId26"/>
          <a:stretch>
            <a:fillRect/>
          </a:stretch>
        </p:blipFill>
        <p:spPr>
          <a:xfrm>
            <a:off x="2948207" y="3919919"/>
            <a:ext cx="345393" cy="345393"/>
          </a:xfrm>
          <a:prstGeom prst="rect">
            <a:avLst/>
          </a:prstGeom>
        </p:spPr>
      </p:pic>
      <p:pic>
        <p:nvPicPr>
          <p:cNvPr id="124" name="Picture 123">
            <a:extLst>
              <a:ext uri="{FF2B5EF4-FFF2-40B4-BE49-F238E27FC236}">
                <a16:creationId xmlns:a16="http://schemas.microsoft.com/office/drawing/2014/main" id="{A1A0A90F-0001-7AF4-C470-409CD2E5131C}"/>
              </a:ext>
            </a:extLst>
          </p:cNvPr>
          <p:cNvPicPr>
            <a:picLocks noChangeAspect="1"/>
          </p:cNvPicPr>
          <p:nvPr userDrawn="1"/>
        </p:nvPicPr>
        <p:blipFill>
          <a:blip r:embed="rId27"/>
          <a:stretch>
            <a:fillRect/>
          </a:stretch>
        </p:blipFill>
        <p:spPr>
          <a:xfrm>
            <a:off x="3378443" y="3919919"/>
            <a:ext cx="345393" cy="345393"/>
          </a:xfrm>
          <a:prstGeom prst="rect">
            <a:avLst/>
          </a:prstGeom>
        </p:spPr>
      </p:pic>
      <p:pic>
        <p:nvPicPr>
          <p:cNvPr id="126" name="Picture 125">
            <a:extLst>
              <a:ext uri="{FF2B5EF4-FFF2-40B4-BE49-F238E27FC236}">
                <a16:creationId xmlns:a16="http://schemas.microsoft.com/office/drawing/2014/main" id="{533E90EC-7234-0982-FA57-1AE416E74550}"/>
              </a:ext>
            </a:extLst>
          </p:cNvPr>
          <p:cNvPicPr>
            <a:picLocks noChangeAspect="1"/>
          </p:cNvPicPr>
          <p:nvPr userDrawn="1"/>
        </p:nvPicPr>
        <p:blipFill>
          <a:blip r:embed="rId28"/>
          <a:stretch>
            <a:fillRect/>
          </a:stretch>
        </p:blipFill>
        <p:spPr>
          <a:xfrm>
            <a:off x="3808679" y="3919919"/>
            <a:ext cx="345393" cy="345393"/>
          </a:xfrm>
          <a:prstGeom prst="rect">
            <a:avLst/>
          </a:prstGeom>
        </p:spPr>
      </p:pic>
      <p:pic>
        <p:nvPicPr>
          <p:cNvPr id="128" name="Picture 127">
            <a:extLst>
              <a:ext uri="{FF2B5EF4-FFF2-40B4-BE49-F238E27FC236}">
                <a16:creationId xmlns:a16="http://schemas.microsoft.com/office/drawing/2014/main" id="{42C68E75-EED2-0BFF-FB0B-E7F6D1508B6C}"/>
              </a:ext>
            </a:extLst>
          </p:cNvPr>
          <p:cNvPicPr>
            <a:picLocks noChangeAspect="1"/>
          </p:cNvPicPr>
          <p:nvPr userDrawn="1"/>
        </p:nvPicPr>
        <p:blipFill>
          <a:blip r:embed="rId29"/>
          <a:stretch>
            <a:fillRect/>
          </a:stretch>
        </p:blipFill>
        <p:spPr>
          <a:xfrm>
            <a:off x="4238915" y="3919919"/>
            <a:ext cx="345393" cy="345393"/>
          </a:xfrm>
          <a:prstGeom prst="rect">
            <a:avLst/>
          </a:prstGeom>
        </p:spPr>
      </p:pic>
      <p:pic>
        <p:nvPicPr>
          <p:cNvPr id="130" name="Picture 129">
            <a:extLst>
              <a:ext uri="{FF2B5EF4-FFF2-40B4-BE49-F238E27FC236}">
                <a16:creationId xmlns:a16="http://schemas.microsoft.com/office/drawing/2014/main" id="{EC71E517-7A06-3FB5-7C94-02D4231B6209}"/>
              </a:ext>
            </a:extLst>
          </p:cNvPr>
          <p:cNvPicPr>
            <a:picLocks noChangeAspect="1"/>
          </p:cNvPicPr>
          <p:nvPr userDrawn="1"/>
        </p:nvPicPr>
        <p:blipFill>
          <a:blip r:embed="rId30"/>
          <a:stretch>
            <a:fillRect/>
          </a:stretch>
        </p:blipFill>
        <p:spPr>
          <a:xfrm>
            <a:off x="4669151" y="3919919"/>
            <a:ext cx="345393" cy="345393"/>
          </a:xfrm>
          <a:prstGeom prst="rect">
            <a:avLst/>
          </a:prstGeom>
        </p:spPr>
      </p:pic>
      <p:pic>
        <p:nvPicPr>
          <p:cNvPr id="132" name="Picture 131">
            <a:extLst>
              <a:ext uri="{FF2B5EF4-FFF2-40B4-BE49-F238E27FC236}">
                <a16:creationId xmlns:a16="http://schemas.microsoft.com/office/drawing/2014/main" id="{E3DA5A47-43DE-3CCF-F2B6-A1CB0FAD9787}"/>
              </a:ext>
            </a:extLst>
          </p:cNvPr>
          <p:cNvPicPr>
            <a:picLocks noChangeAspect="1"/>
          </p:cNvPicPr>
          <p:nvPr userDrawn="1"/>
        </p:nvPicPr>
        <p:blipFill>
          <a:blip r:embed="rId31"/>
          <a:stretch>
            <a:fillRect/>
          </a:stretch>
        </p:blipFill>
        <p:spPr>
          <a:xfrm>
            <a:off x="5099387" y="3919919"/>
            <a:ext cx="345393" cy="345393"/>
          </a:xfrm>
          <a:prstGeom prst="rect">
            <a:avLst/>
          </a:prstGeom>
        </p:spPr>
      </p:pic>
      <p:pic>
        <p:nvPicPr>
          <p:cNvPr id="134" name="Picture 133">
            <a:extLst>
              <a:ext uri="{FF2B5EF4-FFF2-40B4-BE49-F238E27FC236}">
                <a16:creationId xmlns:a16="http://schemas.microsoft.com/office/drawing/2014/main" id="{0D8C1C56-CF74-CB14-23BE-6BCBE9B542A9}"/>
              </a:ext>
            </a:extLst>
          </p:cNvPr>
          <p:cNvPicPr>
            <a:picLocks noChangeAspect="1"/>
          </p:cNvPicPr>
          <p:nvPr userDrawn="1"/>
        </p:nvPicPr>
        <p:blipFill>
          <a:blip r:embed="rId32"/>
          <a:stretch>
            <a:fillRect/>
          </a:stretch>
        </p:blipFill>
        <p:spPr>
          <a:xfrm>
            <a:off x="5529625" y="3919919"/>
            <a:ext cx="345393" cy="345393"/>
          </a:xfrm>
          <a:prstGeom prst="rect">
            <a:avLst/>
          </a:prstGeom>
        </p:spPr>
      </p:pic>
      <p:pic>
        <p:nvPicPr>
          <p:cNvPr id="137" name="Picture 136">
            <a:extLst>
              <a:ext uri="{FF2B5EF4-FFF2-40B4-BE49-F238E27FC236}">
                <a16:creationId xmlns:a16="http://schemas.microsoft.com/office/drawing/2014/main" id="{2670D456-00A2-38C9-5EE0-495E647418F4}"/>
              </a:ext>
            </a:extLst>
          </p:cNvPr>
          <p:cNvPicPr>
            <a:picLocks noChangeAspect="1"/>
          </p:cNvPicPr>
          <p:nvPr userDrawn="1"/>
        </p:nvPicPr>
        <p:blipFill>
          <a:blip r:embed="rId33"/>
          <a:stretch>
            <a:fillRect/>
          </a:stretch>
        </p:blipFill>
        <p:spPr>
          <a:xfrm>
            <a:off x="5936130" y="3919919"/>
            <a:ext cx="345393" cy="345393"/>
          </a:xfrm>
          <a:prstGeom prst="rect">
            <a:avLst/>
          </a:prstGeom>
        </p:spPr>
      </p:pic>
      <p:pic>
        <p:nvPicPr>
          <p:cNvPr id="139" name="Picture 138">
            <a:extLst>
              <a:ext uri="{FF2B5EF4-FFF2-40B4-BE49-F238E27FC236}">
                <a16:creationId xmlns:a16="http://schemas.microsoft.com/office/drawing/2014/main" id="{0F083EF7-7F0B-D266-B618-39E194A7641C}"/>
              </a:ext>
            </a:extLst>
          </p:cNvPr>
          <p:cNvPicPr>
            <a:picLocks noChangeAspect="1"/>
          </p:cNvPicPr>
          <p:nvPr userDrawn="1"/>
        </p:nvPicPr>
        <p:blipFill>
          <a:blip r:embed="rId34"/>
          <a:stretch>
            <a:fillRect/>
          </a:stretch>
        </p:blipFill>
        <p:spPr>
          <a:xfrm>
            <a:off x="6332108" y="3919919"/>
            <a:ext cx="345393" cy="345393"/>
          </a:xfrm>
          <a:prstGeom prst="rect">
            <a:avLst/>
          </a:prstGeom>
        </p:spPr>
      </p:pic>
      <p:pic>
        <p:nvPicPr>
          <p:cNvPr id="141" name="Picture 140">
            <a:extLst>
              <a:ext uri="{FF2B5EF4-FFF2-40B4-BE49-F238E27FC236}">
                <a16:creationId xmlns:a16="http://schemas.microsoft.com/office/drawing/2014/main" id="{33474409-E6F5-9750-601C-69A5CA604DA7}"/>
              </a:ext>
            </a:extLst>
          </p:cNvPr>
          <p:cNvPicPr>
            <a:picLocks noChangeAspect="1"/>
          </p:cNvPicPr>
          <p:nvPr userDrawn="1"/>
        </p:nvPicPr>
        <p:blipFill>
          <a:blip r:embed="rId35"/>
          <a:stretch>
            <a:fillRect/>
          </a:stretch>
        </p:blipFill>
        <p:spPr>
          <a:xfrm>
            <a:off x="6728086" y="3919919"/>
            <a:ext cx="345393" cy="345393"/>
          </a:xfrm>
          <a:prstGeom prst="rect">
            <a:avLst/>
          </a:prstGeom>
        </p:spPr>
      </p:pic>
      <p:pic>
        <p:nvPicPr>
          <p:cNvPr id="143" name="Picture 142">
            <a:extLst>
              <a:ext uri="{FF2B5EF4-FFF2-40B4-BE49-F238E27FC236}">
                <a16:creationId xmlns:a16="http://schemas.microsoft.com/office/drawing/2014/main" id="{5E078AF8-6160-41A4-8E04-50B0B9B0409E}"/>
              </a:ext>
            </a:extLst>
          </p:cNvPr>
          <p:cNvPicPr>
            <a:picLocks noChangeAspect="1"/>
          </p:cNvPicPr>
          <p:nvPr userDrawn="1"/>
        </p:nvPicPr>
        <p:blipFill>
          <a:blip r:embed="rId36"/>
          <a:stretch>
            <a:fillRect/>
          </a:stretch>
        </p:blipFill>
        <p:spPr>
          <a:xfrm>
            <a:off x="7124064" y="3919919"/>
            <a:ext cx="345393" cy="345393"/>
          </a:xfrm>
          <a:prstGeom prst="rect">
            <a:avLst/>
          </a:prstGeom>
        </p:spPr>
      </p:pic>
      <p:pic>
        <p:nvPicPr>
          <p:cNvPr id="145" name="Picture 144">
            <a:extLst>
              <a:ext uri="{FF2B5EF4-FFF2-40B4-BE49-F238E27FC236}">
                <a16:creationId xmlns:a16="http://schemas.microsoft.com/office/drawing/2014/main" id="{3DFE171E-A3F3-5C5D-C42B-BD4720763FC8}"/>
              </a:ext>
            </a:extLst>
          </p:cNvPr>
          <p:cNvPicPr>
            <a:picLocks noChangeAspect="1"/>
          </p:cNvPicPr>
          <p:nvPr userDrawn="1"/>
        </p:nvPicPr>
        <p:blipFill>
          <a:blip r:embed="rId37"/>
          <a:stretch>
            <a:fillRect/>
          </a:stretch>
        </p:blipFill>
        <p:spPr>
          <a:xfrm>
            <a:off x="7520042" y="3919919"/>
            <a:ext cx="345393" cy="345393"/>
          </a:xfrm>
          <a:prstGeom prst="rect">
            <a:avLst/>
          </a:prstGeom>
        </p:spPr>
      </p:pic>
      <p:pic>
        <p:nvPicPr>
          <p:cNvPr id="147" name="Picture 146">
            <a:extLst>
              <a:ext uri="{FF2B5EF4-FFF2-40B4-BE49-F238E27FC236}">
                <a16:creationId xmlns:a16="http://schemas.microsoft.com/office/drawing/2014/main" id="{C5DF046B-C315-5BB7-5E98-D493EA99D2E0}"/>
              </a:ext>
            </a:extLst>
          </p:cNvPr>
          <p:cNvPicPr>
            <a:picLocks noChangeAspect="1"/>
          </p:cNvPicPr>
          <p:nvPr userDrawn="1"/>
        </p:nvPicPr>
        <p:blipFill>
          <a:blip r:embed="rId38"/>
          <a:stretch>
            <a:fillRect/>
          </a:stretch>
        </p:blipFill>
        <p:spPr>
          <a:xfrm>
            <a:off x="7916020" y="3919919"/>
            <a:ext cx="345393" cy="345393"/>
          </a:xfrm>
          <a:prstGeom prst="rect">
            <a:avLst/>
          </a:prstGeom>
        </p:spPr>
      </p:pic>
      <p:pic>
        <p:nvPicPr>
          <p:cNvPr id="149" name="Picture 148">
            <a:extLst>
              <a:ext uri="{FF2B5EF4-FFF2-40B4-BE49-F238E27FC236}">
                <a16:creationId xmlns:a16="http://schemas.microsoft.com/office/drawing/2014/main" id="{813945C4-E37E-3F33-D545-DD0301CFE054}"/>
              </a:ext>
            </a:extLst>
          </p:cNvPr>
          <p:cNvPicPr>
            <a:picLocks noChangeAspect="1"/>
          </p:cNvPicPr>
          <p:nvPr userDrawn="1"/>
        </p:nvPicPr>
        <p:blipFill>
          <a:blip r:embed="rId39"/>
          <a:stretch>
            <a:fillRect/>
          </a:stretch>
        </p:blipFill>
        <p:spPr>
          <a:xfrm>
            <a:off x="8311998" y="3919919"/>
            <a:ext cx="345393" cy="345393"/>
          </a:xfrm>
          <a:prstGeom prst="rect">
            <a:avLst/>
          </a:prstGeom>
        </p:spPr>
      </p:pic>
      <p:pic>
        <p:nvPicPr>
          <p:cNvPr id="151" name="Picture 150">
            <a:extLst>
              <a:ext uri="{FF2B5EF4-FFF2-40B4-BE49-F238E27FC236}">
                <a16:creationId xmlns:a16="http://schemas.microsoft.com/office/drawing/2014/main" id="{E61E4F9D-370C-F9EE-468A-0B0C327C23A6}"/>
              </a:ext>
            </a:extLst>
          </p:cNvPr>
          <p:cNvPicPr>
            <a:picLocks noChangeAspect="1"/>
          </p:cNvPicPr>
          <p:nvPr userDrawn="1"/>
        </p:nvPicPr>
        <p:blipFill>
          <a:blip r:embed="rId40"/>
          <a:stretch>
            <a:fillRect/>
          </a:stretch>
        </p:blipFill>
        <p:spPr>
          <a:xfrm>
            <a:off x="8707976" y="3919919"/>
            <a:ext cx="345393" cy="345393"/>
          </a:xfrm>
          <a:prstGeom prst="rect">
            <a:avLst/>
          </a:prstGeom>
        </p:spPr>
      </p:pic>
      <p:pic>
        <p:nvPicPr>
          <p:cNvPr id="153" name="Picture 152">
            <a:extLst>
              <a:ext uri="{FF2B5EF4-FFF2-40B4-BE49-F238E27FC236}">
                <a16:creationId xmlns:a16="http://schemas.microsoft.com/office/drawing/2014/main" id="{B97CE06E-359F-5C48-FE1D-372E73932713}"/>
              </a:ext>
            </a:extLst>
          </p:cNvPr>
          <p:cNvPicPr>
            <a:picLocks noChangeAspect="1"/>
          </p:cNvPicPr>
          <p:nvPr userDrawn="1"/>
        </p:nvPicPr>
        <p:blipFill>
          <a:blip r:embed="rId41"/>
          <a:stretch>
            <a:fillRect/>
          </a:stretch>
        </p:blipFill>
        <p:spPr>
          <a:xfrm>
            <a:off x="9103954" y="3919919"/>
            <a:ext cx="345393" cy="345393"/>
          </a:xfrm>
          <a:prstGeom prst="rect">
            <a:avLst/>
          </a:prstGeom>
        </p:spPr>
      </p:pic>
      <p:pic>
        <p:nvPicPr>
          <p:cNvPr id="155" name="Picture 154">
            <a:extLst>
              <a:ext uri="{FF2B5EF4-FFF2-40B4-BE49-F238E27FC236}">
                <a16:creationId xmlns:a16="http://schemas.microsoft.com/office/drawing/2014/main" id="{AA7CEB52-0BC6-F145-6988-D262FF6B704A}"/>
              </a:ext>
            </a:extLst>
          </p:cNvPr>
          <p:cNvPicPr>
            <a:picLocks noChangeAspect="1"/>
          </p:cNvPicPr>
          <p:nvPr userDrawn="1"/>
        </p:nvPicPr>
        <p:blipFill>
          <a:blip r:embed="rId42"/>
          <a:stretch>
            <a:fillRect/>
          </a:stretch>
        </p:blipFill>
        <p:spPr>
          <a:xfrm>
            <a:off x="9499932" y="3919919"/>
            <a:ext cx="345393" cy="345393"/>
          </a:xfrm>
          <a:prstGeom prst="rect">
            <a:avLst/>
          </a:prstGeom>
        </p:spPr>
      </p:pic>
      <p:pic>
        <p:nvPicPr>
          <p:cNvPr id="157" name="Picture 156">
            <a:extLst>
              <a:ext uri="{FF2B5EF4-FFF2-40B4-BE49-F238E27FC236}">
                <a16:creationId xmlns:a16="http://schemas.microsoft.com/office/drawing/2014/main" id="{F072177D-7170-93F3-4829-15DC91DFE5A6}"/>
              </a:ext>
            </a:extLst>
          </p:cNvPr>
          <p:cNvPicPr>
            <a:picLocks noChangeAspect="1"/>
          </p:cNvPicPr>
          <p:nvPr userDrawn="1"/>
        </p:nvPicPr>
        <p:blipFill>
          <a:blip r:embed="rId43"/>
          <a:stretch>
            <a:fillRect/>
          </a:stretch>
        </p:blipFill>
        <p:spPr>
          <a:xfrm>
            <a:off x="9895910" y="3919919"/>
            <a:ext cx="345393" cy="345393"/>
          </a:xfrm>
          <a:prstGeom prst="rect">
            <a:avLst/>
          </a:prstGeom>
        </p:spPr>
      </p:pic>
      <p:pic>
        <p:nvPicPr>
          <p:cNvPr id="159" name="Picture 158">
            <a:extLst>
              <a:ext uri="{FF2B5EF4-FFF2-40B4-BE49-F238E27FC236}">
                <a16:creationId xmlns:a16="http://schemas.microsoft.com/office/drawing/2014/main" id="{CA0FEE51-B3EB-FA59-67BA-E466FEBE09DA}"/>
              </a:ext>
            </a:extLst>
          </p:cNvPr>
          <p:cNvPicPr>
            <a:picLocks noChangeAspect="1"/>
          </p:cNvPicPr>
          <p:nvPr userDrawn="1"/>
        </p:nvPicPr>
        <p:blipFill>
          <a:blip r:embed="rId44"/>
          <a:stretch>
            <a:fillRect/>
          </a:stretch>
        </p:blipFill>
        <p:spPr>
          <a:xfrm>
            <a:off x="10291888" y="3919919"/>
            <a:ext cx="345393" cy="345393"/>
          </a:xfrm>
          <a:prstGeom prst="rect">
            <a:avLst/>
          </a:prstGeom>
        </p:spPr>
      </p:pic>
      <p:pic>
        <p:nvPicPr>
          <p:cNvPr id="161" name="Picture 160">
            <a:extLst>
              <a:ext uri="{FF2B5EF4-FFF2-40B4-BE49-F238E27FC236}">
                <a16:creationId xmlns:a16="http://schemas.microsoft.com/office/drawing/2014/main" id="{26D73741-4591-0AAC-3AD3-F524C82633D5}"/>
              </a:ext>
            </a:extLst>
          </p:cNvPr>
          <p:cNvPicPr>
            <a:picLocks noChangeAspect="1"/>
          </p:cNvPicPr>
          <p:nvPr userDrawn="1"/>
        </p:nvPicPr>
        <p:blipFill>
          <a:blip r:embed="rId45"/>
          <a:stretch>
            <a:fillRect/>
          </a:stretch>
        </p:blipFill>
        <p:spPr>
          <a:xfrm>
            <a:off x="10687866" y="3919919"/>
            <a:ext cx="345393" cy="345393"/>
          </a:xfrm>
          <a:prstGeom prst="rect">
            <a:avLst/>
          </a:prstGeom>
        </p:spPr>
      </p:pic>
      <p:pic>
        <p:nvPicPr>
          <p:cNvPr id="163" name="Picture 162">
            <a:extLst>
              <a:ext uri="{FF2B5EF4-FFF2-40B4-BE49-F238E27FC236}">
                <a16:creationId xmlns:a16="http://schemas.microsoft.com/office/drawing/2014/main" id="{014BFA98-9C50-EBF9-D6EC-42202F4F36D1}"/>
              </a:ext>
            </a:extLst>
          </p:cNvPr>
          <p:cNvPicPr>
            <a:picLocks noChangeAspect="1"/>
          </p:cNvPicPr>
          <p:nvPr userDrawn="1"/>
        </p:nvPicPr>
        <p:blipFill>
          <a:blip r:embed="rId46"/>
          <a:stretch>
            <a:fillRect/>
          </a:stretch>
        </p:blipFill>
        <p:spPr>
          <a:xfrm>
            <a:off x="11083844" y="3919919"/>
            <a:ext cx="345393" cy="345393"/>
          </a:xfrm>
          <a:prstGeom prst="rect">
            <a:avLst/>
          </a:prstGeom>
        </p:spPr>
      </p:pic>
      <p:pic>
        <p:nvPicPr>
          <p:cNvPr id="165" name="Picture 164">
            <a:extLst>
              <a:ext uri="{FF2B5EF4-FFF2-40B4-BE49-F238E27FC236}">
                <a16:creationId xmlns:a16="http://schemas.microsoft.com/office/drawing/2014/main" id="{83E3FCBE-76E2-7B5F-D7C4-6DA1A4750672}"/>
              </a:ext>
            </a:extLst>
          </p:cNvPr>
          <p:cNvPicPr>
            <a:picLocks noChangeAspect="1"/>
          </p:cNvPicPr>
          <p:nvPr userDrawn="1"/>
        </p:nvPicPr>
        <p:blipFill>
          <a:blip r:embed="rId47"/>
          <a:stretch>
            <a:fillRect/>
          </a:stretch>
        </p:blipFill>
        <p:spPr>
          <a:xfrm>
            <a:off x="11479816" y="3919919"/>
            <a:ext cx="345393" cy="345393"/>
          </a:xfrm>
          <a:prstGeom prst="rect">
            <a:avLst/>
          </a:prstGeom>
        </p:spPr>
      </p:pic>
      <p:pic>
        <p:nvPicPr>
          <p:cNvPr id="203" name="Picture 202">
            <a:extLst>
              <a:ext uri="{FF2B5EF4-FFF2-40B4-BE49-F238E27FC236}">
                <a16:creationId xmlns:a16="http://schemas.microsoft.com/office/drawing/2014/main" id="{757D9C15-C6BD-CB2B-E240-51113CD6488C}"/>
              </a:ext>
            </a:extLst>
          </p:cNvPr>
          <p:cNvPicPr>
            <a:picLocks noChangeAspect="1"/>
          </p:cNvPicPr>
          <p:nvPr userDrawn="1"/>
        </p:nvPicPr>
        <p:blipFill>
          <a:blip r:embed="rId48"/>
          <a:stretch>
            <a:fillRect/>
          </a:stretch>
        </p:blipFill>
        <p:spPr>
          <a:xfrm>
            <a:off x="347095" y="4358662"/>
            <a:ext cx="1186917" cy="345392"/>
          </a:xfrm>
          <a:prstGeom prst="rect">
            <a:avLst/>
          </a:prstGeom>
        </p:spPr>
      </p:pic>
      <p:pic>
        <p:nvPicPr>
          <p:cNvPr id="205" name="Picture 204">
            <a:extLst>
              <a:ext uri="{FF2B5EF4-FFF2-40B4-BE49-F238E27FC236}">
                <a16:creationId xmlns:a16="http://schemas.microsoft.com/office/drawing/2014/main" id="{358C663E-D9AC-B77F-653F-7050D60E3D8C}"/>
              </a:ext>
            </a:extLst>
          </p:cNvPr>
          <p:cNvPicPr>
            <a:picLocks noChangeAspect="1"/>
          </p:cNvPicPr>
          <p:nvPr userDrawn="1"/>
        </p:nvPicPr>
        <p:blipFill>
          <a:blip r:embed="rId49"/>
          <a:stretch>
            <a:fillRect/>
          </a:stretch>
        </p:blipFill>
        <p:spPr>
          <a:xfrm>
            <a:off x="1943845" y="4358662"/>
            <a:ext cx="1186914" cy="345392"/>
          </a:xfrm>
          <a:prstGeom prst="rect">
            <a:avLst/>
          </a:prstGeom>
        </p:spPr>
      </p:pic>
      <p:pic>
        <p:nvPicPr>
          <p:cNvPr id="207" name="Picture 206">
            <a:extLst>
              <a:ext uri="{FF2B5EF4-FFF2-40B4-BE49-F238E27FC236}">
                <a16:creationId xmlns:a16="http://schemas.microsoft.com/office/drawing/2014/main" id="{D19AD18E-5D55-C05F-E6F9-FEE7E5DF7FD8}"/>
              </a:ext>
            </a:extLst>
          </p:cNvPr>
          <p:cNvPicPr>
            <a:picLocks noChangeAspect="1"/>
          </p:cNvPicPr>
          <p:nvPr userDrawn="1"/>
        </p:nvPicPr>
        <p:blipFill>
          <a:blip r:embed="rId50"/>
          <a:stretch>
            <a:fillRect/>
          </a:stretch>
        </p:blipFill>
        <p:spPr>
          <a:xfrm>
            <a:off x="3540592" y="4359023"/>
            <a:ext cx="1184437" cy="344671"/>
          </a:xfrm>
          <a:prstGeom prst="rect">
            <a:avLst/>
          </a:prstGeom>
        </p:spPr>
      </p:pic>
      <p:pic>
        <p:nvPicPr>
          <p:cNvPr id="209" name="Picture 208">
            <a:extLst>
              <a:ext uri="{FF2B5EF4-FFF2-40B4-BE49-F238E27FC236}">
                <a16:creationId xmlns:a16="http://schemas.microsoft.com/office/drawing/2014/main" id="{890158F9-F11F-61D6-F484-39A3AE03482F}"/>
              </a:ext>
            </a:extLst>
          </p:cNvPr>
          <p:cNvPicPr>
            <a:picLocks noChangeAspect="1"/>
          </p:cNvPicPr>
          <p:nvPr userDrawn="1"/>
        </p:nvPicPr>
        <p:blipFill>
          <a:blip r:embed="rId51"/>
          <a:stretch>
            <a:fillRect/>
          </a:stretch>
        </p:blipFill>
        <p:spPr>
          <a:xfrm>
            <a:off x="5134862" y="4356870"/>
            <a:ext cx="821168" cy="348976"/>
          </a:xfrm>
          <a:prstGeom prst="rect">
            <a:avLst/>
          </a:prstGeom>
        </p:spPr>
      </p:pic>
      <p:pic>
        <p:nvPicPr>
          <p:cNvPr id="211" name="Picture 210">
            <a:extLst>
              <a:ext uri="{FF2B5EF4-FFF2-40B4-BE49-F238E27FC236}">
                <a16:creationId xmlns:a16="http://schemas.microsoft.com/office/drawing/2014/main" id="{EC06B9C0-3A36-6F34-6C74-9449AD76908E}"/>
              </a:ext>
            </a:extLst>
          </p:cNvPr>
          <p:cNvPicPr>
            <a:picLocks noChangeAspect="1"/>
          </p:cNvPicPr>
          <p:nvPr userDrawn="1"/>
        </p:nvPicPr>
        <p:blipFill>
          <a:blip r:embed="rId52"/>
          <a:stretch>
            <a:fillRect/>
          </a:stretch>
        </p:blipFill>
        <p:spPr>
          <a:xfrm>
            <a:off x="6365863" y="4356860"/>
            <a:ext cx="821168" cy="348996"/>
          </a:xfrm>
          <a:prstGeom prst="rect">
            <a:avLst/>
          </a:prstGeom>
        </p:spPr>
      </p:pic>
      <p:pic>
        <p:nvPicPr>
          <p:cNvPr id="213" name="Picture 212">
            <a:extLst>
              <a:ext uri="{FF2B5EF4-FFF2-40B4-BE49-F238E27FC236}">
                <a16:creationId xmlns:a16="http://schemas.microsoft.com/office/drawing/2014/main" id="{293D9C81-F832-67EB-9780-7912FF6ADE26}"/>
              </a:ext>
            </a:extLst>
          </p:cNvPr>
          <p:cNvPicPr>
            <a:picLocks noChangeAspect="1"/>
          </p:cNvPicPr>
          <p:nvPr userDrawn="1"/>
        </p:nvPicPr>
        <p:blipFill>
          <a:blip r:embed="rId53"/>
          <a:stretch>
            <a:fillRect/>
          </a:stretch>
        </p:blipFill>
        <p:spPr>
          <a:xfrm>
            <a:off x="7596866" y="4358613"/>
            <a:ext cx="812921" cy="345491"/>
          </a:xfrm>
          <a:prstGeom prst="rect">
            <a:avLst/>
          </a:prstGeom>
        </p:spPr>
      </p:pic>
      <p:pic>
        <p:nvPicPr>
          <p:cNvPr id="215" name="Picture 214">
            <a:extLst>
              <a:ext uri="{FF2B5EF4-FFF2-40B4-BE49-F238E27FC236}">
                <a16:creationId xmlns:a16="http://schemas.microsoft.com/office/drawing/2014/main" id="{06A727A3-3EF8-9899-7226-A15F464D299A}"/>
              </a:ext>
            </a:extLst>
          </p:cNvPr>
          <p:cNvPicPr>
            <a:picLocks noChangeAspect="1"/>
          </p:cNvPicPr>
          <p:nvPr userDrawn="1"/>
        </p:nvPicPr>
        <p:blipFill>
          <a:blip r:embed="rId54"/>
          <a:stretch>
            <a:fillRect/>
          </a:stretch>
        </p:blipFill>
        <p:spPr>
          <a:xfrm>
            <a:off x="4959570" y="5230002"/>
            <a:ext cx="1764181" cy="877640"/>
          </a:xfrm>
          <a:prstGeom prst="rect">
            <a:avLst/>
          </a:prstGeom>
        </p:spPr>
      </p:pic>
      <p:pic>
        <p:nvPicPr>
          <p:cNvPr id="217" name="Picture 216">
            <a:extLst>
              <a:ext uri="{FF2B5EF4-FFF2-40B4-BE49-F238E27FC236}">
                <a16:creationId xmlns:a16="http://schemas.microsoft.com/office/drawing/2014/main" id="{1FE28624-8645-0745-0AB9-A94507248E9D}"/>
              </a:ext>
            </a:extLst>
          </p:cNvPr>
          <p:cNvPicPr>
            <a:picLocks noChangeAspect="1"/>
          </p:cNvPicPr>
          <p:nvPr userDrawn="1"/>
        </p:nvPicPr>
        <p:blipFill>
          <a:blip r:embed="rId55"/>
          <a:stretch>
            <a:fillRect/>
          </a:stretch>
        </p:blipFill>
        <p:spPr>
          <a:xfrm>
            <a:off x="367347" y="5224230"/>
            <a:ext cx="1022637" cy="886147"/>
          </a:xfrm>
          <a:prstGeom prst="rect">
            <a:avLst/>
          </a:prstGeom>
        </p:spPr>
      </p:pic>
      <p:pic>
        <p:nvPicPr>
          <p:cNvPr id="219" name="Picture 218">
            <a:extLst>
              <a:ext uri="{FF2B5EF4-FFF2-40B4-BE49-F238E27FC236}">
                <a16:creationId xmlns:a16="http://schemas.microsoft.com/office/drawing/2014/main" id="{A3542545-E21F-87D7-C4CF-2F84B9D9EA5A}"/>
              </a:ext>
            </a:extLst>
          </p:cNvPr>
          <p:cNvPicPr>
            <a:picLocks noChangeAspect="1"/>
          </p:cNvPicPr>
          <p:nvPr userDrawn="1"/>
        </p:nvPicPr>
        <p:blipFill>
          <a:blip r:embed="rId56"/>
          <a:stretch>
            <a:fillRect/>
          </a:stretch>
        </p:blipFill>
        <p:spPr>
          <a:xfrm>
            <a:off x="1524747" y="5224230"/>
            <a:ext cx="1022637" cy="886147"/>
          </a:xfrm>
          <a:prstGeom prst="rect">
            <a:avLst/>
          </a:prstGeom>
        </p:spPr>
      </p:pic>
      <p:pic>
        <p:nvPicPr>
          <p:cNvPr id="221" name="Picture 220">
            <a:extLst>
              <a:ext uri="{FF2B5EF4-FFF2-40B4-BE49-F238E27FC236}">
                <a16:creationId xmlns:a16="http://schemas.microsoft.com/office/drawing/2014/main" id="{DCF5921C-C70E-8E68-9AF3-927F3D489B9B}"/>
              </a:ext>
            </a:extLst>
          </p:cNvPr>
          <p:cNvPicPr>
            <a:picLocks noChangeAspect="1"/>
          </p:cNvPicPr>
          <p:nvPr userDrawn="1"/>
        </p:nvPicPr>
        <p:blipFill>
          <a:blip r:embed="rId57"/>
          <a:stretch>
            <a:fillRect/>
          </a:stretch>
        </p:blipFill>
        <p:spPr>
          <a:xfrm>
            <a:off x="2682147" y="5224230"/>
            <a:ext cx="1022636" cy="886147"/>
          </a:xfrm>
          <a:prstGeom prst="rect">
            <a:avLst/>
          </a:prstGeom>
        </p:spPr>
      </p:pic>
      <p:pic>
        <p:nvPicPr>
          <p:cNvPr id="223" name="Picture 222">
            <a:extLst>
              <a:ext uri="{FF2B5EF4-FFF2-40B4-BE49-F238E27FC236}">
                <a16:creationId xmlns:a16="http://schemas.microsoft.com/office/drawing/2014/main" id="{C7154F37-001B-9446-9EBE-70FD7961FC7A}"/>
              </a:ext>
            </a:extLst>
          </p:cNvPr>
          <p:cNvPicPr>
            <a:picLocks noChangeAspect="1"/>
          </p:cNvPicPr>
          <p:nvPr userDrawn="1"/>
        </p:nvPicPr>
        <p:blipFill>
          <a:blip r:embed="rId58"/>
          <a:stretch>
            <a:fillRect/>
          </a:stretch>
        </p:blipFill>
        <p:spPr>
          <a:xfrm>
            <a:off x="3839546" y="5226966"/>
            <a:ext cx="1016322" cy="880675"/>
          </a:xfrm>
          <a:prstGeom prst="rect">
            <a:avLst/>
          </a:prstGeom>
        </p:spPr>
      </p:pic>
      <p:pic>
        <p:nvPicPr>
          <p:cNvPr id="229" name="Picture 228">
            <a:extLst>
              <a:ext uri="{FF2B5EF4-FFF2-40B4-BE49-F238E27FC236}">
                <a16:creationId xmlns:a16="http://schemas.microsoft.com/office/drawing/2014/main" id="{CC0DF695-A746-6201-B5D9-0C7701E2E9FF}"/>
              </a:ext>
            </a:extLst>
          </p:cNvPr>
          <p:cNvPicPr>
            <a:picLocks noChangeAspect="1"/>
          </p:cNvPicPr>
          <p:nvPr userDrawn="1"/>
        </p:nvPicPr>
        <p:blipFill>
          <a:blip r:embed="rId59"/>
          <a:stretch>
            <a:fillRect/>
          </a:stretch>
        </p:blipFill>
        <p:spPr>
          <a:xfrm>
            <a:off x="6843337" y="5221108"/>
            <a:ext cx="492797" cy="886147"/>
          </a:xfrm>
          <a:prstGeom prst="rect">
            <a:avLst/>
          </a:prstGeom>
        </p:spPr>
      </p:pic>
      <p:pic>
        <p:nvPicPr>
          <p:cNvPr id="231" name="Picture 230">
            <a:extLst>
              <a:ext uri="{FF2B5EF4-FFF2-40B4-BE49-F238E27FC236}">
                <a16:creationId xmlns:a16="http://schemas.microsoft.com/office/drawing/2014/main" id="{005608DF-1AA4-D03A-67C1-BADC9EF5EF49}"/>
              </a:ext>
            </a:extLst>
          </p:cNvPr>
          <p:cNvPicPr>
            <a:picLocks noChangeAspect="1"/>
          </p:cNvPicPr>
          <p:nvPr userDrawn="1"/>
        </p:nvPicPr>
        <p:blipFill>
          <a:blip r:embed="rId60"/>
          <a:stretch>
            <a:fillRect/>
          </a:stretch>
        </p:blipFill>
        <p:spPr>
          <a:xfrm>
            <a:off x="7488576" y="5221107"/>
            <a:ext cx="886147" cy="886147"/>
          </a:xfrm>
          <a:prstGeom prst="rect">
            <a:avLst/>
          </a:prstGeom>
        </p:spPr>
      </p:pic>
      <p:pic>
        <p:nvPicPr>
          <p:cNvPr id="233" name="Picture 232">
            <a:extLst>
              <a:ext uri="{FF2B5EF4-FFF2-40B4-BE49-F238E27FC236}">
                <a16:creationId xmlns:a16="http://schemas.microsoft.com/office/drawing/2014/main" id="{1FC903DA-8799-24B0-EFB4-7D72AEF5290C}"/>
              </a:ext>
            </a:extLst>
          </p:cNvPr>
          <p:cNvPicPr>
            <a:picLocks noChangeAspect="1"/>
          </p:cNvPicPr>
          <p:nvPr userDrawn="1"/>
        </p:nvPicPr>
        <p:blipFill>
          <a:blip r:embed="rId61"/>
          <a:stretch>
            <a:fillRect/>
          </a:stretch>
        </p:blipFill>
        <p:spPr>
          <a:xfrm>
            <a:off x="8553193" y="5221106"/>
            <a:ext cx="886148" cy="886148"/>
          </a:xfrm>
          <a:prstGeom prst="rect">
            <a:avLst/>
          </a:prstGeom>
        </p:spPr>
      </p:pic>
      <p:pic>
        <p:nvPicPr>
          <p:cNvPr id="235" name="Picture 234">
            <a:extLst>
              <a:ext uri="{FF2B5EF4-FFF2-40B4-BE49-F238E27FC236}">
                <a16:creationId xmlns:a16="http://schemas.microsoft.com/office/drawing/2014/main" id="{C6E4C693-C5EA-AB0F-8044-7D07EC7E0EB8}"/>
              </a:ext>
            </a:extLst>
          </p:cNvPr>
          <p:cNvPicPr>
            <a:picLocks noChangeAspect="1"/>
          </p:cNvPicPr>
          <p:nvPr userDrawn="1"/>
        </p:nvPicPr>
        <p:blipFill>
          <a:blip r:embed="rId62"/>
          <a:stretch>
            <a:fillRect/>
          </a:stretch>
        </p:blipFill>
        <p:spPr>
          <a:xfrm>
            <a:off x="9617812" y="5230002"/>
            <a:ext cx="877252" cy="877252"/>
          </a:xfrm>
          <a:prstGeom prst="rect">
            <a:avLst/>
          </a:prstGeom>
        </p:spPr>
      </p:pic>
      <p:pic>
        <p:nvPicPr>
          <p:cNvPr id="237" name="Picture 236">
            <a:extLst>
              <a:ext uri="{FF2B5EF4-FFF2-40B4-BE49-F238E27FC236}">
                <a16:creationId xmlns:a16="http://schemas.microsoft.com/office/drawing/2014/main" id="{CF8C5EF2-2405-CA7A-3246-DD3E3A26EBE7}"/>
              </a:ext>
            </a:extLst>
          </p:cNvPr>
          <p:cNvPicPr>
            <a:picLocks noChangeAspect="1"/>
          </p:cNvPicPr>
          <p:nvPr userDrawn="1"/>
        </p:nvPicPr>
        <p:blipFill>
          <a:blip r:embed="rId63"/>
          <a:stretch>
            <a:fillRect/>
          </a:stretch>
        </p:blipFill>
        <p:spPr>
          <a:xfrm>
            <a:off x="10687866" y="5213265"/>
            <a:ext cx="1137882" cy="374363"/>
          </a:xfrm>
          <a:prstGeom prst="rect">
            <a:avLst/>
          </a:prstGeom>
        </p:spPr>
      </p:pic>
      <p:pic>
        <p:nvPicPr>
          <p:cNvPr id="239" name="Picture 238">
            <a:extLst>
              <a:ext uri="{FF2B5EF4-FFF2-40B4-BE49-F238E27FC236}">
                <a16:creationId xmlns:a16="http://schemas.microsoft.com/office/drawing/2014/main" id="{6A9505FF-8803-2994-C0EC-7BDA900BAE20}"/>
              </a:ext>
            </a:extLst>
          </p:cNvPr>
          <p:cNvPicPr>
            <a:picLocks noChangeAspect="1"/>
          </p:cNvPicPr>
          <p:nvPr userDrawn="1"/>
        </p:nvPicPr>
        <p:blipFill>
          <a:blip r:embed="rId64"/>
          <a:stretch>
            <a:fillRect/>
          </a:stretch>
        </p:blipFill>
        <p:spPr>
          <a:xfrm>
            <a:off x="10687865" y="5724706"/>
            <a:ext cx="1137882" cy="374362"/>
          </a:xfrm>
          <a:prstGeom prst="rect">
            <a:avLst/>
          </a:prstGeom>
        </p:spPr>
      </p:pic>
    </p:spTree>
    <p:extLst>
      <p:ext uri="{BB962C8B-B14F-4D97-AF65-F5344CB8AC3E}">
        <p14:creationId xmlns:p14="http://schemas.microsoft.com/office/powerpoint/2010/main" val="684510275"/>
      </p:ext>
    </p:extLst>
  </p:cSld>
  <p:clrMapOvr>
    <a:masterClrMapping/>
  </p:clrMapOvr>
  <p:transition spd="slow">
    <p:push/>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Slide 1 Navy">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a:t>TITLE HERE</a:t>
            </a:r>
            <a:br>
              <a:rPr lang="en-US"/>
            </a:br>
            <a:r>
              <a:rPr lang="en-US"/>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4"/>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79095821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ver Slide 1 Ensign">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a:t>TITLE HERE</a:t>
            </a:r>
            <a:br>
              <a:rPr lang="en-US"/>
            </a:br>
            <a:r>
              <a:rPr lang="en-US"/>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bg2">
                    <a:lumMod val="5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9426F46F-D911-31D8-81D9-9E68617D6080}"/>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232879152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ver Slide 1 Lifesavin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a:t>TITLE HERE</a:t>
            </a:r>
            <a:br>
              <a:rPr lang="en-US"/>
            </a:br>
            <a:r>
              <a:rPr lang="en-US"/>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6">
                    <a:lumMod val="5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a:t>Badge here</a:t>
            </a:r>
          </a:p>
        </p:txBody>
      </p:sp>
      <p:sp>
        <p:nvSpPr>
          <p:cNvPr id="18" name="Footer Placeholder 7">
            <a:extLst>
              <a:ext uri="{FF2B5EF4-FFF2-40B4-BE49-F238E27FC236}">
                <a16:creationId xmlns:a16="http://schemas.microsoft.com/office/drawing/2014/main" id="{7451BC56-637B-4246-B0BA-4D2DD5D94E86}"/>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Tree>
    <p:extLst>
      <p:ext uri="{BB962C8B-B14F-4D97-AF65-F5344CB8AC3E}">
        <p14:creationId xmlns:p14="http://schemas.microsoft.com/office/powerpoint/2010/main" val="912811409"/>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ver Slide 1 Radar">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a:t>TITLE HERE</a:t>
            </a:r>
            <a:br>
              <a:rPr lang="en-US"/>
            </a:br>
            <a:r>
              <a:rPr lang="en-US"/>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4">
                    <a:lumMod val="5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AC56E764-8362-E11C-0C60-DBF8C2F68B62}"/>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81458782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ver Slide 1 Commando">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1"/>
                </a:solidFill>
                <a:latin typeface="Big Shoulders Display Black" pitchFamily="2" charset="77"/>
              </a:defRPr>
            </a:lvl1pPr>
          </a:lstStyle>
          <a:p>
            <a:r>
              <a:rPr lang="en-US"/>
              <a:t>TITLE HERE</a:t>
            </a:r>
            <a:br>
              <a:rPr lang="en-US"/>
            </a:br>
            <a:r>
              <a:rPr lang="en-US"/>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3">
                    <a:lumMod val="10000"/>
                    <a:lumOff val="90000"/>
                  </a:schemeClr>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AEEF8F01-0351-E2C9-3938-4B0D53A8B793}"/>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2529233914"/>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ver Slide 1 Warnin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7F60254-310F-C64A-9528-B7476BD2AE2E}"/>
              </a:ext>
            </a:extLst>
          </p:cNvPr>
          <p:cNvPicPr>
            <a:picLocks noChangeAspect="1"/>
          </p:cNvPicPr>
          <p:nvPr userDrawn="1"/>
        </p:nvPicPr>
        <p:blipFill>
          <a:blip r:embed="rId2"/>
          <a:stretch>
            <a:fillRect/>
          </a:stretch>
        </p:blipFill>
        <p:spPr>
          <a:xfrm>
            <a:off x="11169423" y="283120"/>
            <a:ext cx="755744" cy="892198"/>
          </a:xfrm>
          <a:prstGeom prst="rect">
            <a:avLst/>
          </a:prstGeom>
        </p:spPr>
      </p:pic>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tx2"/>
                </a:solidFill>
                <a:latin typeface="Big Shoulders Display Black" pitchFamily="2" charset="77"/>
              </a:defRPr>
            </a:lvl1pPr>
          </a:lstStyle>
          <a:p>
            <a:r>
              <a:rPr lang="en-US"/>
              <a:t>TITLE HERE</a:t>
            </a:r>
            <a:br>
              <a:rPr lang="en-US"/>
            </a:br>
            <a:r>
              <a:rPr lang="en-US"/>
              <a:t>COVER SLIDE 1</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bg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lvl1pPr>
          </a:lstStyle>
          <a:p>
            <a:r>
              <a:rPr lang="en-US"/>
              <a:t>Badge here</a:t>
            </a: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3"/>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4"/>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AEEF8F01-0351-E2C9-3938-4B0D53A8B793}"/>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2644388909"/>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ver Slide 2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tx2"/>
                </a:solidFill>
                <a:latin typeface="Big Shoulders Display Black" pitchFamily="2" charset="77"/>
              </a:defRPr>
            </a:lvl1pPr>
          </a:lstStyle>
          <a:p>
            <a:r>
              <a:rPr lang="en-US"/>
              <a:t>TITLE HERE</a:t>
            </a:r>
            <a:br>
              <a:rPr lang="en-US"/>
            </a:br>
            <a:r>
              <a:rPr lang="en-US"/>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accent4"/>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2595400130"/>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ver Slide 2 Ensig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bg2"/>
                </a:solidFill>
                <a:latin typeface="Big Shoulders Display Black" pitchFamily="2" charset="77"/>
              </a:defRPr>
            </a:lvl1pPr>
          </a:lstStyle>
          <a:p>
            <a:r>
              <a:rPr lang="en-US"/>
              <a:t>TITLE HERE</a:t>
            </a:r>
            <a:br>
              <a:rPr lang="en-US"/>
            </a:br>
            <a:r>
              <a:rPr lang="en-US"/>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12015624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ver Slide 2 Lifesavin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6"/>
                </a:solidFill>
                <a:latin typeface="Big Shoulders Display Black" pitchFamily="2" charset="77"/>
              </a:defRPr>
            </a:lvl1pPr>
          </a:lstStyle>
          <a:p>
            <a:r>
              <a:rPr lang="en-US"/>
              <a:t>TITLE HERE</a:t>
            </a:r>
            <a:br>
              <a:rPr lang="en-US"/>
            </a:br>
            <a:r>
              <a:rPr lang="en-US"/>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134455549"/>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ver Slide 2 Rada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4"/>
                </a:solidFill>
                <a:latin typeface="Big Shoulders Display Black" pitchFamily="2" charset="77"/>
              </a:defRPr>
            </a:lvl1pPr>
          </a:lstStyle>
          <a:p>
            <a:r>
              <a:rPr lang="en-US"/>
              <a:t>TITLE HERE</a:t>
            </a:r>
            <a:br>
              <a:rPr lang="en-US"/>
            </a:br>
            <a:r>
              <a:rPr lang="en-US"/>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399322710"/>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ver Slide 2 Commando">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1169422"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3"/>
                </a:solidFill>
                <a:latin typeface="Big Shoulders Display Black" pitchFamily="2" charset="77"/>
              </a:defRPr>
            </a:lvl1pPr>
          </a:lstStyle>
          <a:p>
            <a:r>
              <a:rPr lang="en-US"/>
              <a:t>TITLE HERE</a:t>
            </a:r>
            <a:br>
              <a:rPr lang="en-US"/>
            </a:br>
            <a:r>
              <a:rPr lang="en-US"/>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bg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bg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1836325524"/>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Slide 2 Warnin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flipH="1">
            <a:off x="7948863" y="0"/>
            <a:ext cx="4243137"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422490" y="295760"/>
            <a:ext cx="737934" cy="879558"/>
          </a:xfrm>
          <a:prstGeom prst="rect">
            <a:avLst/>
          </a:prstGeom>
        </p:spPr>
      </p:pic>
      <p:sp>
        <p:nvSpPr>
          <p:cNvPr id="4" name="Title 3">
            <a:extLst>
              <a:ext uri="{FF2B5EF4-FFF2-40B4-BE49-F238E27FC236}">
                <a16:creationId xmlns:a16="http://schemas.microsoft.com/office/drawing/2014/main" id="{48BF9A9C-8E5F-7241-9DA7-0F62BBFA0F93}"/>
              </a:ext>
            </a:extLst>
          </p:cNvPr>
          <p:cNvSpPr>
            <a:spLocks noGrp="1"/>
          </p:cNvSpPr>
          <p:nvPr>
            <p:ph type="title" hasCustomPrompt="1"/>
          </p:nvPr>
        </p:nvSpPr>
        <p:spPr>
          <a:xfrm>
            <a:off x="271003" y="1657333"/>
            <a:ext cx="7382796" cy="2030443"/>
          </a:xfrm>
          <a:prstGeom prst="rect">
            <a:avLst/>
          </a:prstGeom>
        </p:spPr>
        <p:txBody>
          <a:bodyPr anchor="b">
            <a:normAutofit/>
          </a:bodyPr>
          <a:lstStyle>
            <a:lvl1pPr algn="l">
              <a:defRPr sz="6600" b="1" i="0">
                <a:solidFill>
                  <a:schemeClr val="accent2"/>
                </a:solidFill>
                <a:latin typeface="Big Shoulders Display Black" pitchFamily="2" charset="77"/>
              </a:defRPr>
            </a:lvl1pPr>
          </a:lstStyle>
          <a:p>
            <a:r>
              <a:rPr lang="en-US"/>
              <a:t>TITLE HERE</a:t>
            </a:r>
            <a:br>
              <a:rPr lang="en-US"/>
            </a:br>
            <a:r>
              <a:rPr lang="en-US"/>
              <a:t>COVER SLIDE 2</a:t>
            </a:r>
          </a:p>
        </p:txBody>
      </p:sp>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271003" y="3687776"/>
            <a:ext cx="7382796" cy="1136490"/>
          </a:xfrm>
          <a:prstGeom prst="rect">
            <a:avLst/>
          </a:prstGeom>
        </p:spPr>
        <p:txBody>
          <a:bodyPr/>
          <a:lstStyle>
            <a:lvl1pPr marL="0" indent="0" algn="l">
              <a:buNone/>
              <a:defRPr sz="3200" b="1" i="0">
                <a:solidFill>
                  <a:schemeClr val="tx2"/>
                </a:solidFill>
                <a:latin typeface="Big Shoulders Display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
        <p:nvSpPr>
          <p:cNvPr id="6" name="Picture Placeholder 5">
            <a:extLst>
              <a:ext uri="{FF2B5EF4-FFF2-40B4-BE49-F238E27FC236}">
                <a16:creationId xmlns:a16="http://schemas.microsoft.com/office/drawing/2014/main" id="{422260C2-EECD-7848-A9D6-F7CC7FC54286}"/>
              </a:ext>
            </a:extLst>
          </p:cNvPr>
          <p:cNvSpPr>
            <a:spLocks noGrp="1"/>
          </p:cNvSpPr>
          <p:nvPr>
            <p:ph type="pic" sz="quarter" idx="11" hasCustomPrompt="1"/>
          </p:nvPr>
        </p:nvSpPr>
        <p:spPr>
          <a:xfrm>
            <a:off x="11183064" y="1398557"/>
            <a:ext cx="737937" cy="1026000"/>
          </a:xfrm>
          <a:prstGeom prst="rect">
            <a:avLst/>
          </a:prstGeom>
          <a:noFill/>
        </p:spPr>
        <p:txBody>
          <a:bodyPr>
            <a:normAutofit/>
          </a:bodyPr>
          <a:lstStyle>
            <a:lvl1pPr marL="0" indent="0">
              <a:buNone/>
              <a:defRPr sz="1200">
                <a:solidFill>
                  <a:schemeClr val="bg1"/>
                </a:solidFill>
              </a:defRPr>
            </a:lvl1pPr>
          </a:lstStyle>
          <a:p>
            <a:r>
              <a:rPr lang="en-US"/>
              <a:t>Badge here</a:t>
            </a:r>
          </a:p>
        </p:txBody>
      </p:sp>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1200666" y="335333"/>
            <a:ext cx="660890" cy="800411"/>
          </a:xfrm>
          <a:prstGeom prst="rect">
            <a:avLst/>
          </a:prstGeom>
        </p:spPr>
      </p:pic>
      <p:sp>
        <p:nvSpPr>
          <p:cNvPr id="7" name="Footer Placeholder 7">
            <a:extLst>
              <a:ext uri="{FF2B5EF4-FFF2-40B4-BE49-F238E27FC236}">
                <a16:creationId xmlns:a16="http://schemas.microsoft.com/office/drawing/2014/main" id="{7A6715D6-7FC8-1957-91D3-5085BBB04054}"/>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19793233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750B-DE06-C699-2377-AA5A4F92F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10FB1F-8806-9431-7049-EE3986E443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19C85F-8E29-F819-B379-18A2BE11E50D}"/>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5914A243-DB3A-EF78-1E52-57929EB0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3299F6-F003-A528-86F3-12659AB8B33E}"/>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509117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9A822-2242-6E04-E403-03F05DC0DF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211D9-70D5-451D-A1D7-F884226375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DF692C-DE8D-9C25-0B33-2C48EE4E2099}"/>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0A5C9D5E-CEF0-736E-2836-440E8D39FA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E90D4-357B-D94F-B537-95A76E0311B2}"/>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36125295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451E7-43E5-4030-6502-16FC72C280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6F63D3-42DA-D019-5612-59DF231990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B98BF9-C0A1-291B-589D-BCDA078315BB}"/>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747004DD-E74B-BB50-CA05-3FC4F346EA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6F001-95B8-9CD4-7EF2-304E6CB325C6}"/>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6717748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C72D8-088D-6D7F-8665-E5849A4875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AFA93F-A6E0-57F4-75AD-B73F32C7C2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42C1C-C4F0-2CD9-1A7B-5B3F85DA81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2AF531-F77A-8C9F-6EE4-9F249DD74A5F}"/>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6" name="Footer Placeholder 5">
            <a:extLst>
              <a:ext uri="{FF2B5EF4-FFF2-40B4-BE49-F238E27FC236}">
                <a16:creationId xmlns:a16="http://schemas.microsoft.com/office/drawing/2014/main" id="{D430FEEB-D8F3-52A2-4D0C-5E0C8A5EBB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03A630-F8DD-A53A-1FC1-21536BCE4BFD}"/>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0110181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A0707-E10D-B202-8BF1-549BC00E3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D3FC0A-66B4-4B32-726B-BB78B57F1D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AD5872-E131-BA33-03E5-15BB64F9E7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3A6A0-C0A2-C73D-8808-6A3BF07C55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290385-B393-5CC0-9579-6762D6318A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CEA73B-BD63-3871-E074-A553E4B5A059}"/>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8" name="Footer Placeholder 7">
            <a:extLst>
              <a:ext uri="{FF2B5EF4-FFF2-40B4-BE49-F238E27FC236}">
                <a16:creationId xmlns:a16="http://schemas.microsoft.com/office/drawing/2014/main" id="{E860653E-27E4-CA74-6807-27E91F4AA4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2E9427-3F40-B95F-F4CB-DBA9B1279C6E}"/>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33384082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1C09-B33C-D09F-BF92-2DE3F732A9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D475ED-7DB6-B9C5-B751-27A646DA25E0}"/>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4" name="Footer Placeholder 3">
            <a:extLst>
              <a:ext uri="{FF2B5EF4-FFF2-40B4-BE49-F238E27FC236}">
                <a16:creationId xmlns:a16="http://schemas.microsoft.com/office/drawing/2014/main" id="{F121823E-D051-6485-6B82-A371F86019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B6C2D8-014E-EFEA-FE62-23A67D3C31A2}"/>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35739794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50D3D-1608-F46C-9BA2-4BECD276933C}"/>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3" name="Footer Placeholder 2">
            <a:extLst>
              <a:ext uri="{FF2B5EF4-FFF2-40B4-BE49-F238E27FC236}">
                <a16:creationId xmlns:a16="http://schemas.microsoft.com/office/drawing/2014/main" id="{E8B2A25D-861A-820C-C1FB-15F1239702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918D15-E23E-912D-08B7-98BE8A25E4E4}"/>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787445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3DB7-C294-FB2D-367F-50F481B74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B30CEE-5942-5840-F211-0156020E79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C9E434-7E56-02D9-4DFD-D78EDAB9C1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1D55AA-8A72-1849-C95D-41317D0C5EA6}"/>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6" name="Footer Placeholder 5">
            <a:extLst>
              <a:ext uri="{FF2B5EF4-FFF2-40B4-BE49-F238E27FC236}">
                <a16:creationId xmlns:a16="http://schemas.microsoft.com/office/drawing/2014/main" id="{8EA020AE-9F9C-D0A1-A895-029B900989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0EDDBE-ACAC-A599-585D-FE7D198C250E}"/>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3440124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D7271-C9D4-FA71-1AFC-0BD2CB43DC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363D90-8571-DF9F-8BF4-6DD968E065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28FD80-79F1-6FB9-230D-800016BDC7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B4A37D-6CB4-B532-DF21-9B2FB0B00EF3}"/>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6" name="Footer Placeholder 5">
            <a:extLst>
              <a:ext uri="{FF2B5EF4-FFF2-40B4-BE49-F238E27FC236}">
                <a16:creationId xmlns:a16="http://schemas.microsoft.com/office/drawing/2014/main" id="{B5942ED7-3C85-6947-23EF-9FBFA9BBBD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9561D-8747-3DCF-3897-D5F2FE073874}"/>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21077209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3494E-C477-7F51-1E14-297A7CA2C4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D19054-8314-ED20-88D7-9A859FE913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86C85-24B3-F82B-402B-CF450B9FFED7}"/>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5CABD9D2-A673-86EE-6A35-89CD49C25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7A4BB9-8A4A-5B92-0F9A-A8EE0F06692B}"/>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40037791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0E2046-2AC9-9386-88CB-99EC181C6E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CCD683-A339-1C0B-D0B2-49279F7B52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BFDB09-FDCA-4139-1C99-4EB6AAF889E0}"/>
              </a:ext>
            </a:extLst>
          </p:cNvPr>
          <p:cNvSpPr>
            <a:spLocks noGrp="1"/>
          </p:cNvSpPr>
          <p:nvPr>
            <p:ph type="dt" sz="half" idx="10"/>
          </p:nvPr>
        </p:nvSpPr>
        <p:spPr/>
        <p:txBody>
          <a:body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F45132DC-051D-BC31-8A8C-8C8F68BA7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0E0E0-2A3C-0DF9-B82C-D08697FA3EE9}"/>
              </a:ext>
            </a:extLst>
          </p:cNvPr>
          <p:cNvSpPr>
            <a:spLocks noGrp="1"/>
          </p:cNvSpPr>
          <p:nvPr>
            <p:ph type="sldNum" sz="quarter" idx="12"/>
          </p:nvPr>
        </p:nvSpPr>
        <p:spPr/>
        <p:txBody>
          <a:bodyPr/>
          <a:lstStyle/>
          <a:p>
            <a:fld id="{EB496E99-C89D-4B81-B44E-84CE5F81CEC8}" type="slidenum">
              <a:rPr lang="en-GB" smtClean="0"/>
              <a:t>‹#›</a:t>
            </a:fld>
            <a:endParaRPr lang="en-GB"/>
          </a:p>
        </p:txBody>
      </p:sp>
    </p:spTree>
    <p:extLst>
      <p:ext uri="{BB962C8B-B14F-4D97-AF65-F5344CB8AC3E}">
        <p14:creationId xmlns:p14="http://schemas.microsoft.com/office/powerpoint/2010/main" val="15971743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ver Slide 2 Navy">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D55AE21F-C15F-664B-A5A9-5A728673E7D9}"/>
              </a:ext>
            </a:extLst>
          </p:cNvPr>
          <p:cNvSpPr>
            <a:spLocks noGrp="1"/>
          </p:cNvSpPr>
          <p:nvPr>
            <p:ph type="body" sz="quarter" idx="10" hasCustomPrompt="1"/>
          </p:nvPr>
        </p:nvSpPr>
        <p:spPr>
          <a:xfrm>
            <a:off x="0" y="0"/>
            <a:ext cx="12191999" cy="6858000"/>
          </a:xfrm>
          <a:prstGeom prst="rect">
            <a:avLst/>
          </a:prstGeom>
        </p:spPr>
        <p:txBody>
          <a:bodyPr anchor="ctr"/>
          <a:lstStyle>
            <a:lvl1pPr marL="0" indent="0" algn="ctr">
              <a:buNone/>
              <a:defRPr sz="4400" b="1" i="0">
                <a:solidFill>
                  <a:schemeClr val="accent4"/>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SUBTITLE HERE</a:t>
            </a:r>
          </a:p>
        </p:txBody>
      </p:sp>
    </p:spTree>
    <p:extLst>
      <p:ext uri="{BB962C8B-B14F-4D97-AF65-F5344CB8AC3E}">
        <p14:creationId xmlns:p14="http://schemas.microsoft.com/office/powerpoint/2010/main" val="3304399365"/>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Tree>
    <p:extLst>
      <p:ext uri="{BB962C8B-B14F-4D97-AF65-F5344CB8AC3E}">
        <p14:creationId xmlns:p14="http://schemas.microsoft.com/office/powerpoint/2010/main" val="298181633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Tree>
    <p:extLst>
      <p:ext uri="{BB962C8B-B14F-4D97-AF65-F5344CB8AC3E}">
        <p14:creationId xmlns:p14="http://schemas.microsoft.com/office/powerpoint/2010/main" val="893487246"/>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Tree>
    <p:extLst>
      <p:ext uri="{BB962C8B-B14F-4D97-AF65-F5344CB8AC3E}">
        <p14:creationId xmlns:p14="http://schemas.microsoft.com/office/powerpoint/2010/main" val="53012323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Tree>
    <p:extLst>
      <p:ext uri="{BB962C8B-B14F-4D97-AF65-F5344CB8AC3E}">
        <p14:creationId xmlns:p14="http://schemas.microsoft.com/office/powerpoint/2010/main" val="3257327857"/>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Tree>
    <p:extLst>
      <p:ext uri="{BB962C8B-B14F-4D97-AF65-F5344CB8AC3E}">
        <p14:creationId xmlns:p14="http://schemas.microsoft.com/office/powerpoint/2010/main" val="591262838"/>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over Slide 1 Nav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B5058D-AD07-424F-8F97-D05609BD6E4E}"/>
              </a:ext>
            </a:extLst>
          </p:cNvPr>
          <p:cNvSpPr/>
          <p:nvPr userDrawn="1"/>
        </p:nvSpPr>
        <p:spPr>
          <a:xfrm>
            <a:off x="0" y="0"/>
            <a:ext cx="794886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pic>
        <p:nvPicPr>
          <p:cNvPr id="3" name="Picture 2">
            <a:extLst>
              <a:ext uri="{FF2B5EF4-FFF2-40B4-BE49-F238E27FC236}">
                <a16:creationId xmlns:a16="http://schemas.microsoft.com/office/drawing/2014/main" id="{6020EB0A-2D09-3F05-6EE8-392A321E2287}"/>
              </a:ext>
            </a:extLst>
          </p:cNvPr>
          <p:cNvPicPr>
            <a:picLocks noChangeAspect="1"/>
          </p:cNvPicPr>
          <p:nvPr userDrawn="1"/>
        </p:nvPicPr>
        <p:blipFill>
          <a:blip r:embed="rId2"/>
          <a:stretch>
            <a:fillRect/>
          </a:stretch>
        </p:blipFill>
        <p:spPr>
          <a:xfrm>
            <a:off x="12528279" y="1398557"/>
            <a:ext cx="737934" cy="879558"/>
          </a:xfrm>
          <a:prstGeom prst="rect">
            <a:avLst/>
          </a:prstGeom>
        </p:spPr>
      </p:pic>
      <p:pic>
        <p:nvPicPr>
          <p:cNvPr id="5" name="Picture 4">
            <a:extLst>
              <a:ext uri="{FF2B5EF4-FFF2-40B4-BE49-F238E27FC236}">
                <a16:creationId xmlns:a16="http://schemas.microsoft.com/office/drawing/2014/main" id="{441C7748-7D94-740D-4C1C-8D46B34C9D82}"/>
              </a:ext>
            </a:extLst>
          </p:cNvPr>
          <p:cNvPicPr>
            <a:picLocks noChangeAspect="1"/>
          </p:cNvPicPr>
          <p:nvPr userDrawn="1"/>
        </p:nvPicPr>
        <p:blipFill>
          <a:blip r:embed="rId3"/>
          <a:stretch>
            <a:fillRect/>
          </a:stretch>
        </p:blipFill>
        <p:spPr>
          <a:xfrm>
            <a:off x="12567736" y="307235"/>
            <a:ext cx="660890" cy="800411"/>
          </a:xfrm>
          <a:prstGeom prst="rect">
            <a:avLst/>
          </a:prstGeom>
        </p:spPr>
      </p:pic>
      <p:sp>
        <p:nvSpPr>
          <p:cNvPr id="8" name="Title Placeholder 8">
            <a:extLst>
              <a:ext uri="{FF2B5EF4-FFF2-40B4-BE49-F238E27FC236}">
                <a16:creationId xmlns:a16="http://schemas.microsoft.com/office/drawing/2014/main" id="{C4C89988-8354-A8ED-8D1A-26502CDA8A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9" name="Content Placeholder 3">
            <a:extLst>
              <a:ext uri="{FF2B5EF4-FFF2-40B4-BE49-F238E27FC236}">
                <a16:creationId xmlns:a16="http://schemas.microsoft.com/office/drawing/2014/main" id="{9E7B6A6E-F35F-ADB3-21EB-8D8839039C54}"/>
              </a:ext>
            </a:extLst>
          </p:cNvPr>
          <p:cNvSpPr>
            <a:spLocks noGrp="1"/>
          </p:cNvSpPr>
          <p:nvPr>
            <p:ph sz="quarter" idx="11" hasCustomPrompt="1"/>
          </p:nvPr>
        </p:nvSpPr>
        <p:spPr>
          <a:xfrm>
            <a:off x="8202658" y="1447801"/>
            <a:ext cx="3730625" cy="5045071"/>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Tree>
    <p:extLst>
      <p:ext uri="{BB962C8B-B14F-4D97-AF65-F5344CB8AC3E}">
        <p14:creationId xmlns:p14="http://schemas.microsoft.com/office/powerpoint/2010/main" val="1614115873"/>
      </p:ext>
    </p:extLst>
  </p:cSld>
  <p:clrMapOvr>
    <a:masterClrMapping/>
  </p:clrMapOvr>
  <p:transition spd="slow">
    <p:push/>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92148F-A18A-7B4A-845B-6F2A488BB50E}"/>
              </a:ext>
            </a:extLst>
          </p:cNvPr>
          <p:cNvSpPr>
            <a:spLocks noGrp="1"/>
          </p:cNvSpPr>
          <p:nvPr>
            <p:ph type="dt" sz="half" idx="10"/>
          </p:nvPr>
        </p:nvSpPr>
        <p:spPr>
          <a:xfrm>
            <a:off x="838200" y="6356350"/>
            <a:ext cx="2743200" cy="365125"/>
          </a:xfrm>
          <a:prstGeom prst="rect">
            <a:avLst/>
          </a:prstGeom>
        </p:spPr>
        <p:txBody>
          <a:bodyPr/>
          <a:lstStyle/>
          <a:p>
            <a:fld id="{7EEF95C1-0CA8-7941-A6C3-0982CA81ADD3}" type="datetimeFigureOut">
              <a:rPr lang="en-US" smtClean="0"/>
              <a:t>11/21/2024</a:t>
            </a:fld>
            <a:endParaRPr lang="en-US"/>
          </a:p>
        </p:txBody>
      </p:sp>
      <p:sp>
        <p:nvSpPr>
          <p:cNvPr id="3" name="Footer Placeholder 2">
            <a:extLst>
              <a:ext uri="{FF2B5EF4-FFF2-40B4-BE49-F238E27FC236}">
                <a16:creationId xmlns:a16="http://schemas.microsoft.com/office/drawing/2014/main" id="{7A51763A-B419-3F44-B27E-2399E57F9C5B}"/>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D20220B8-8610-C444-A977-A2BE06543A00}"/>
              </a:ext>
            </a:extLst>
          </p:cNvPr>
          <p:cNvSpPr>
            <a:spLocks noGrp="1"/>
          </p:cNvSpPr>
          <p:nvPr>
            <p:ph type="sldNum" sz="quarter" idx="12"/>
          </p:nvPr>
        </p:nvSpPr>
        <p:spPr>
          <a:xfrm>
            <a:off x="8610600" y="6356350"/>
            <a:ext cx="2743200" cy="365125"/>
          </a:xfrm>
          <a:prstGeom prst="rect">
            <a:avLst/>
          </a:prstGeom>
        </p:spPr>
        <p:txBody>
          <a:bodyPr/>
          <a:lstStyle/>
          <a:p>
            <a:fld id="{0E3CE0B0-849C-DC4E-84CB-A3D6DB3E98D6}" type="slidenum">
              <a:rPr lang="en-US" smtClean="0"/>
              <a:t>‹#›</a:t>
            </a:fld>
            <a:endParaRPr lang="en-US"/>
          </a:p>
        </p:txBody>
      </p:sp>
    </p:spTree>
    <p:extLst>
      <p:ext uri="{BB962C8B-B14F-4D97-AF65-F5344CB8AC3E}">
        <p14:creationId xmlns:p14="http://schemas.microsoft.com/office/powerpoint/2010/main" val="23882509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Text Slide 2 Radar">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tx2"/>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1351807923"/>
      </p:ext>
    </p:extLst>
  </p:cSld>
  <p:clrMapOvr>
    <a:masterClrMapping/>
  </p:clrMapOvr>
  <p:transition spd="slow">
    <p:push/>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Slide 1 Nav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62FDD2A8-7019-6E58-F3D7-62DD5E015658}"/>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tx2"/>
                </a:solidFill>
                <a:latin typeface="Barlow ExtraBold" pitchFamily="2" charset="77"/>
              </a:defRPr>
            </a:lvl1pPr>
          </a:lstStyle>
          <a:p>
            <a:r>
              <a:rPr lang="en-US"/>
              <a:t>TITLE HERE – TEXT SLIDE 1</a:t>
            </a:r>
          </a:p>
        </p:txBody>
      </p:sp>
      <p:sp>
        <p:nvSpPr>
          <p:cNvPr id="4" name="Content Placeholder 3">
            <a:extLst>
              <a:ext uri="{FF2B5EF4-FFF2-40B4-BE49-F238E27FC236}">
                <a16:creationId xmlns:a16="http://schemas.microsoft.com/office/drawing/2014/main" id="{6005F3B3-3D64-6EB5-6A78-D58BA4AF23A6}"/>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5" name="Footer Placeholder 7">
            <a:extLst>
              <a:ext uri="{FF2B5EF4-FFF2-40B4-BE49-F238E27FC236}">
                <a16:creationId xmlns:a16="http://schemas.microsoft.com/office/drawing/2014/main" id="{3B70CE75-9279-0006-7542-1C2372FD1BDE}"/>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423824050"/>
      </p:ext>
    </p:extLst>
  </p:cSld>
  <p:clrMapOvr>
    <a:masterClrMapping/>
  </p:clrMapOvr>
  <p:transition spd="slow">
    <p:push/>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Slide 1 Ensig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1297734D-B749-9E9B-AEA6-3E76F821B940}"/>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bg2"/>
                </a:solidFill>
                <a:latin typeface="Barlow ExtraBold" pitchFamily="2" charset="77"/>
              </a:defRPr>
            </a:lvl1pPr>
          </a:lstStyle>
          <a:p>
            <a:r>
              <a:rPr lang="en-US"/>
              <a:t>TITLE HERE – TEXT SLIDE 1</a:t>
            </a:r>
          </a:p>
        </p:txBody>
      </p:sp>
      <p:sp>
        <p:nvSpPr>
          <p:cNvPr id="4" name="Content Placeholder 3">
            <a:extLst>
              <a:ext uri="{FF2B5EF4-FFF2-40B4-BE49-F238E27FC236}">
                <a16:creationId xmlns:a16="http://schemas.microsoft.com/office/drawing/2014/main" id="{AFE4A772-42A4-2813-006C-4FB8F0F0F36F}"/>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5" name="Footer Placeholder 7">
            <a:extLst>
              <a:ext uri="{FF2B5EF4-FFF2-40B4-BE49-F238E27FC236}">
                <a16:creationId xmlns:a16="http://schemas.microsoft.com/office/drawing/2014/main" id="{41CF60A1-7EC0-1CE1-EE4B-9B18BA51EEE3}"/>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1018881143"/>
      </p:ext>
    </p:extLst>
  </p:cSld>
  <p:clrMapOvr>
    <a:masterClrMapping/>
  </p:clrMapOvr>
  <p:transition spd="slow">
    <p:push/>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Slide 1 Lifesav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2" name="Footer Placeholder 7">
            <a:extLst>
              <a:ext uri="{FF2B5EF4-FFF2-40B4-BE49-F238E27FC236}">
                <a16:creationId xmlns:a16="http://schemas.microsoft.com/office/drawing/2014/main" id="{E775B0AD-50C2-9921-9EAB-1947A803FC17}"/>
              </a:ext>
            </a:extLst>
          </p:cNvPr>
          <p:cNvSpPr>
            <a:spLocks noGrp="1"/>
          </p:cNvSpPr>
          <p:nvPr>
            <p:ph type="ftr" sz="quarter" idx="3"/>
          </p:nvPr>
        </p:nvSpPr>
        <p:spPr>
          <a:xfrm>
            <a:off x="7948864" y="6263148"/>
            <a:ext cx="3972138"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
        <p:nvSpPr>
          <p:cNvPr id="3" name="Title Placeholder 8">
            <a:extLst>
              <a:ext uri="{FF2B5EF4-FFF2-40B4-BE49-F238E27FC236}">
                <a16:creationId xmlns:a16="http://schemas.microsoft.com/office/drawing/2014/main" id="{BF32355C-2C66-A1B9-51B8-94FFCDB54A34}"/>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6"/>
                </a:solidFill>
                <a:latin typeface="Barlow ExtraBold" pitchFamily="2" charset="77"/>
              </a:defRPr>
            </a:lvl1pPr>
          </a:lstStyle>
          <a:p>
            <a:r>
              <a:rPr lang="en-US"/>
              <a:t>TITLE HERE – TEXT SLIDE 1</a:t>
            </a:r>
          </a:p>
        </p:txBody>
      </p:sp>
      <p:sp>
        <p:nvSpPr>
          <p:cNvPr id="4" name="Content Placeholder 3">
            <a:extLst>
              <a:ext uri="{FF2B5EF4-FFF2-40B4-BE49-F238E27FC236}">
                <a16:creationId xmlns:a16="http://schemas.microsoft.com/office/drawing/2014/main" id="{31243D09-87C5-6267-2B6E-97C6770CEEB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5" name="Footer Placeholder 7">
            <a:extLst>
              <a:ext uri="{FF2B5EF4-FFF2-40B4-BE49-F238E27FC236}">
                <a16:creationId xmlns:a16="http://schemas.microsoft.com/office/drawing/2014/main" id="{EC2FBEFE-8069-EFF7-F97B-51D54A6586E5}"/>
              </a:ext>
            </a:extLst>
          </p:cNvPr>
          <p:cNvSpPr txBox="1">
            <a:spLocks/>
          </p:cNvSpPr>
          <p:nvPr userDrawn="1"/>
        </p:nvSpPr>
        <p:spPr>
          <a:xfrm>
            <a:off x="8190374" y="6263148"/>
            <a:ext cx="3730627"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Date</a:t>
            </a:r>
          </a:p>
          <a:p>
            <a:r>
              <a:rPr lang="en-US"/>
              <a:t>Security Marking</a:t>
            </a:r>
          </a:p>
        </p:txBody>
      </p:sp>
    </p:spTree>
    <p:extLst>
      <p:ext uri="{BB962C8B-B14F-4D97-AF65-F5344CB8AC3E}">
        <p14:creationId xmlns:p14="http://schemas.microsoft.com/office/powerpoint/2010/main" val="3155990279"/>
      </p:ext>
    </p:extLst>
  </p:cSld>
  <p:clrMapOvr>
    <a:masterClrMapping/>
  </p:clrMapOvr>
  <p:transition spd="slow">
    <p:push/>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Slide 1 Rada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4"/>
                </a:solidFill>
                <a:latin typeface="Barlow ExtraBold" pitchFamily="2" charset="77"/>
              </a:defRPr>
            </a:lvl1pPr>
          </a:lstStyle>
          <a:p>
            <a:r>
              <a:rPr lang="en-US"/>
              <a:t>TITLE HERE – TEXT SLIDE 1</a:t>
            </a:r>
          </a:p>
        </p:txBody>
      </p:sp>
      <p:sp>
        <p:nvSpPr>
          <p:cNvPr id="15" name="Content Placeholder 3">
            <a:extLst>
              <a:ext uri="{FF2B5EF4-FFF2-40B4-BE49-F238E27FC236}">
                <a16:creationId xmlns:a16="http://schemas.microsoft.com/office/drawing/2014/main" id="{0AB44F70-2745-8C49-A011-BF9F45A44CC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2" name="Footer Placeholder 7">
            <a:extLst>
              <a:ext uri="{FF2B5EF4-FFF2-40B4-BE49-F238E27FC236}">
                <a16:creationId xmlns:a16="http://schemas.microsoft.com/office/drawing/2014/main" id="{1E23A90C-41D2-F01E-4051-DB3318260552}"/>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022343647"/>
      </p:ext>
    </p:extLst>
  </p:cSld>
  <p:clrMapOvr>
    <a:masterClrMapping/>
  </p:clrMapOvr>
  <p:transition spd="slow">
    <p:push/>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Slide 1 Command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C1DF1E04-3C66-4430-26BE-20394EC002EF}"/>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3"/>
                </a:solidFill>
                <a:latin typeface="Barlow ExtraBold" pitchFamily="2" charset="77"/>
              </a:defRPr>
            </a:lvl1pPr>
          </a:lstStyle>
          <a:p>
            <a:r>
              <a:rPr lang="en-US"/>
              <a:t>TITLE HERE – TEXT SLIDE 1</a:t>
            </a:r>
          </a:p>
        </p:txBody>
      </p:sp>
      <p:sp>
        <p:nvSpPr>
          <p:cNvPr id="4" name="Content Placeholder 3">
            <a:extLst>
              <a:ext uri="{FF2B5EF4-FFF2-40B4-BE49-F238E27FC236}">
                <a16:creationId xmlns:a16="http://schemas.microsoft.com/office/drawing/2014/main" id="{3CD47F4A-9D0E-5624-78B9-A20B22FEACE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5" name="Footer Placeholder 7">
            <a:extLst>
              <a:ext uri="{FF2B5EF4-FFF2-40B4-BE49-F238E27FC236}">
                <a16:creationId xmlns:a16="http://schemas.microsoft.com/office/drawing/2014/main" id="{F4171DAE-BCC1-0126-811B-137BBA6DEA7D}"/>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1741251328"/>
      </p:ext>
    </p:extLst>
  </p:cSld>
  <p:clrMapOvr>
    <a:masterClrMapping/>
  </p:clrMapOvr>
  <p:transition spd="slow">
    <p:push/>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Slide 1 Warn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E37B6A-2AF1-9745-9D77-337F08848F6E}"/>
              </a:ext>
            </a:extLst>
          </p:cNvPr>
          <p:cNvSpPr/>
          <p:nvPr userDrawn="1"/>
        </p:nvSpPr>
        <p:spPr>
          <a:xfrm>
            <a:off x="7948744" y="0"/>
            <a:ext cx="42384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3" name="Title Placeholder 8">
            <a:extLst>
              <a:ext uri="{FF2B5EF4-FFF2-40B4-BE49-F238E27FC236}">
                <a16:creationId xmlns:a16="http://schemas.microsoft.com/office/drawing/2014/main" id="{3A1E724C-B527-E2E1-4E4E-8588E2A254E0}"/>
              </a:ext>
            </a:extLst>
          </p:cNvPr>
          <p:cNvSpPr>
            <a:spLocks noGrp="1"/>
          </p:cNvSpPr>
          <p:nvPr>
            <p:ph type="title" hasCustomPrompt="1"/>
          </p:nvPr>
        </p:nvSpPr>
        <p:spPr>
          <a:xfrm>
            <a:off x="8202657" y="365127"/>
            <a:ext cx="3730626" cy="904875"/>
          </a:xfrm>
          <a:prstGeom prst="rect">
            <a:avLst/>
          </a:prstGeom>
        </p:spPr>
        <p:txBody>
          <a:bodyPr vert="horz" lIns="91440" tIns="45720" rIns="91440" bIns="45720" rtlCol="0" anchor="b">
            <a:noAutofit/>
          </a:bodyPr>
          <a:lstStyle>
            <a:lvl1pPr>
              <a:defRPr sz="2000" b="1" i="0">
                <a:solidFill>
                  <a:schemeClr val="accent2"/>
                </a:solidFill>
                <a:latin typeface="Barlow ExtraBold" pitchFamily="2" charset="77"/>
              </a:defRPr>
            </a:lvl1pPr>
          </a:lstStyle>
          <a:p>
            <a:r>
              <a:rPr lang="en-US"/>
              <a:t>TITLE HERE – TEXT SLIDE 1</a:t>
            </a:r>
          </a:p>
        </p:txBody>
      </p:sp>
      <p:sp>
        <p:nvSpPr>
          <p:cNvPr id="4" name="Content Placeholder 3">
            <a:extLst>
              <a:ext uri="{FF2B5EF4-FFF2-40B4-BE49-F238E27FC236}">
                <a16:creationId xmlns:a16="http://schemas.microsoft.com/office/drawing/2014/main" id="{2E76454C-891B-03C2-BDD2-2BECD97754DB}"/>
              </a:ext>
            </a:extLst>
          </p:cNvPr>
          <p:cNvSpPr>
            <a:spLocks noGrp="1"/>
          </p:cNvSpPr>
          <p:nvPr>
            <p:ph sz="quarter" idx="11" hasCustomPrompt="1"/>
          </p:nvPr>
        </p:nvSpPr>
        <p:spPr>
          <a:xfrm>
            <a:off x="8202658" y="1447802"/>
            <a:ext cx="3730625" cy="4605866"/>
          </a:xfrm>
          <a:prstGeom prst="rect">
            <a:avLst/>
          </a:prstGeom>
        </p:spPr>
        <p:txBody>
          <a:bodyPr/>
          <a:lstStyle>
            <a:lvl1pPr>
              <a:defRPr sz="16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5" name="Footer Placeholder 7">
            <a:extLst>
              <a:ext uri="{FF2B5EF4-FFF2-40B4-BE49-F238E27FC236}">
                <a16:creationId xmlns:a16="http://schemas.microsoft.com/office/drawing/2014/main" id="{7623DC5C-14D9-08FF-6A2C-59B7A5678AA2}"/>
              </a:ext>
            </a:extLst>
          </p:cNvPr>
          <p:cNvSpPr>
            <a:spLocks noGrp="1"/>
          </p:cNvSpPr>
          <p:nvPr>
            <p:ph type="ftr" sz="quarter" idx="3"/>
          </p:nvPr>
        </p:nvSpPr>
        <p:spPr>
          <a:xfrm>
            <a:off x="8190374" y="6263148"/>
            <a:ext cx="3730627" cy="458162"/>
          </a:xfrm>
          <a:prstGeom prst="rect">
            <a:avLst/>
          </a:prstGeom>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2013132111"/>
      </p:ext>
    </p:extLst>
  </p:cSld>
  <p:clrMapOvr>
    <a:masterClrMapping/>
  </p:clrMapOvr>
  <p:transition spd="slow">
    <p:push/>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Slide 2 Navy">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1850399036"/>
      </p:ext>
    </p:extLst>
  </p:cSld>
  <p:clrMapOvr>
    <a:masterClrMapping/>
  </p:clrMapOvr>
  <p:transition spd="slow">
    <p:push/>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Slide 2 Ensign">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3742780894"/>
      </p:ext>
    </p:extLst>
  </p:cSld>
  <p:clrMapOvr>
    <a:masterClrMapping/>
  </p:clrMapOvr>
  <p:transition spd="slow">
    <p:push/>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Slide 2 Lifesav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220354063"/>
      </p:ext>
    </p:extLst>
  </p:cSld>
  <p:clrMapOvr>
    <a:masterClrMapping/>
  </p:clrMapOvr>
  <p:transition spd="slow">
    <p:push/>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Slide 2 Radar">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tx2"/>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3598941272"/>
      </p:ext>
    </p:extLst>
  </p:cSld>
  <p:clrMapOvr>
    <a:masterClrMapping/>
  </p:clrMapOvr>
  <p:transition spd="slow">
    <p:push/>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Slide 2 Commando">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bg1"/>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1374191339"/>
      </p:ext>
    </p:extLst>
  </p:cSld>
  <p:clrMapOvr>
    <a:masterClrMapping/>
  </p:clrMapOvr>
  <p:transition spd="slow">
    <p:push/>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Slide 2 Warn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C30C32-D29B-1714-12E6-CC83BE95A6CB}"/>
              </a:ext>
            </a:extLst>
          </p:cNvPr>
          <p:cNvSpPr/>
          <p:nvPr userDrawn="1"/>
        </p:nvSpPr>
        <p:spPr>
          <a:xfrm>
            <a:off x="0" y="0"/>
            <a:ext cx="12187199" cy="2286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accent6"/>
              </a:solidFill>
            </a:endParaRPr>
          </a:p>
        </p:txBody>
      </p:sp>
      <p:sp>
        <p:nvSpPr>
          <p:cNvPr id="16" name="Title Placeholder 8">
            <a:extLst>
              <a:ext uri="{FF2B5EF4-FFF2-40B4-BE49-F238E27FC236}">
                <a16:creationId xmlns:a16="http://schemas.microsoft.com/office/drawing/2014/main" id="{EFD6B315-06DE-4F44-8E35-ABB1AFE76B9F}"/>
              </a:ext>
            </a:extLst>
          </p:cNvPr>
          <p:cNvSpPr>
            <a:spLocks noGrp="1"/>
          </p:cNvSpPr>
          <p:nvPr>
            <p:ph type="title" hasCustomPrompt="1"/>
          </p:nvPr>
        </p:nvSpPr>
        <p:spPr>
          <a:xfrm>
            <a:off x="271003" y="153860"/>
            <a:ext cx="11649995" cy="1954340"/>
          </a:xfrm>
          <a:prstGeom prst="rect">
            <a:avLst/>
          </a:prstGeom>
        </p:spPr>
        <p:txBody>
          <a:bodyPr vert="horz" lIns="180000" tIns="45720" rIns="180000" bIns="45720" rtlCol="0" anchor="b">
            <a:normAutofit/>
          </a:bodyPr>
          <a:lstStyle>
            <a:lvl1pPr>
              <a:defRPr sz="4000" b="1" i="0">
                <a:solidFill>
                  <a:schemeClr val="tx2"/>
                </a:solidFill>
                <a:latin typeface="Barlow Black" pitchFamily="2" charset="77"/>
              </a:defRPr>
            </a:lvl1pPr>
          </a:lstStyle>
          <a:p>
            <a:r>
              <a:rPr lang="en-US"/>
              <a:t>TITLE HERE – TEXT SLIDE 2</a:t>
            </a:r>
          </a:p>
        </p:txBody>
      </p:sp>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4" y="2439860"/>
            <a:ext cx="11649075" cy="3694240"/>
          </a:xfrm>
          <a:prstGeom prst="rect">
            <a:avLst/>
          </a:prstGeom>
          <a:noFill/>
          <a:ln w="12700">
            <a:noFill/>
          </a:ln>
        </p:spPr>
        <p:txBody>
          <a:bodyPr lIns="180000" tIns="180000" rIns="180000" bIns="180000"/>
          <a:lstStyle>
            <a:lvl1pPr>
              <a:defRPr>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Content/text</a:t>
            </a:r>
          </a:p>
        </p:txBody>
      </p:sp>
      <p:sp>
        <p:nvSpPr>
          <p:cNvPr id="3" name="Footer Placeholder 7">
            <a:extLst>
              <a:ext uri="{FF2B5EF4-FFF2-40B4-BE49-F238E27FC236}">
                <a16:creationId xmlns:a16="http://schemas.microsoft.com/office/drawing/2014/main" id="{1A10B69D-AB2F-5EE7-4DE9-59C85B065962}"/>
              </a:ext>
            </a:extLst>
          </p:cNvPr>
          <p:cNvSpPr txBox="1">
            <a:spLocks/>
          </p:cNvSpPr>
          <p:nvPr userDrawn="1"/>
        </p:nvSpPr>
        <p:spPr>
          <a:xfrm>
            <a:off x="271003" y="6263148"/>
            <a:ext cx="11649999" cy="458162"/>
          </a:xfrm>
          <a:prstGeom prst="rect">
            <a:avLst/>
          </a:prstGeom>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solidFill>
              </a:rPr>
              <a:t>Date</a:t>
            </a:r>
          </a:p>
          <a:p>
            <a:r>
              <a:rPr lang="en-US">
                <a:solidFill>
                  <a:schemeClr val="tx2"/>
                </a:solidFill>
              </a:rPr>
              <a:t>Security Marking</a:t>
            </a:r>
          </a:p>
        </p:txBody>
      </p:sp>
    </p:spTree>
    <p:extLst>
      <p:ext uri="{BB962C8B-B14F-4D97-AF65-F5344CB8AC3E}">
        <p14:creationId xmlns:p14="http://schemas.microsoft.com/office/powerpoint/2010/main" val="3444073119"/>
      </p:ext>
    </p:extLst>
  </p:cSld>
  <p:clrMapOvr>
    <a:masterClrMapping/>
  </p:clrMapOvr>
  <p:transition spd="slow">
    <p:push/>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7" name="Picture Placeholder 3">
            <a:extLst>
              <a:ext uri="{FF2B5EF4-FFF2-40B4-BE49-F238E27FC236}">
                <a16:creationId xmlns:a16="http://schemas.microsoft.com/office/drawing/2014/main" id="{B95BE35F-C6BE-E746-B2C5-4D1EA2A6B976}"/>
              </a:ext>
            </a:extLst>
          </p:cNvPr>
          <p:cNvSpPr>
            <a:spLocks noGrp="1"/>
          </p:cNvSpPr>
          <p:nvPr>
            <p:ph type="pic" sz="quarter" idx="10"/>
          </p:nvPr>
        </p:nvSpPr>
        <p:spPr>
          <a:xfrm>
            <a:off x="0" y="0"/>
            <a:ext cx="12192000" cy="6858000"/>
          </a:xfrm>
          <a:prstGeom prst="rect">
            <a:avLst/>
          </a:prstGeom>
        </p:spPr>
        <p:txBody>
          <a:bodyPr/>
          <a:lstStyle>
            <a:lvl1pPr>
              <a:defRPr sz="2000"/>
            </a:lvl1pPr>
          </a:lstStyle>
          <a:p>
            <a:endParaRPr lang="en-US"/>
          </a:p>
        </p:txBody>
      </p:sp>
    </p:spTree>
    <p:extLst>
      <p:ext uri="{BB962C8B-B14F-4D97-AF65-F5344CB8AC3E}">
        <p14:creationId xmlns:p14="http://schemas.microsoft.com/office/powerpoint/2010/main" val="365557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losing Slide Nav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Contact information</a:t>
            </a:r>
          </a:p>
        </p:txBody>
      </p:sp>
      <p:sp>
        <p:nvSpPr>
          <p:cNvPr id="4" name="Footer Placeholder 7">
            <a:extLst>
              <a:ext uri="{FF2B5EF4-FFF2-40B4-BE49-F238E27FC236}">
                <a16:creationId xmlns:a16="http://schemas.microsoft.com/office/drawing/2014/main" id="{0CC6F908-2BF5-5663-7ED1-41BCF141324D}"/>
              </a:ext>
            </a:extLst>
          </p:cNvPr>
          <p:cNvSpPr txBox="1">
            <a:spLocks/>
          </p:cNvSpPr>
          <p:nvPr userDrawn="1"/>
        </p:nvSpPr>
        <p:spPr>
          <a:xfrm>
            <a:off x="9784935" y="6263148"/>
            <a:ext cx="2136066" cy="458162"/>
          </a:xfrm>
          <a:prstGeom prst="rect">
            <a:avLst/>
          </a:prstGeom>
          <a:solidFill>
            <a:schemeClr val="bg1">
              <a:alpha val="40000"/>
            </a:schemeClr>
          </a:solidFill>
        </p:spPr>
        <p:txBody>
          <a:bodyPr vert="horz" lIns="91440" tIns="45720" rIns="91440" bIns="45720" rtlCol="0" anchor="b"/>
          <a:lstStyle>
            <a:defPPr>
              <a:defRPr lang="en-US"/>
            </a:defPPr>
            <a:lvl1pPr marL="0" algn="r" defTabSz="914400" rtl="0" eaLnBrk="1" latinLnBrk="0" hangingPunct="1">
              <a:defRPr sz="1200" b="0" i="0" kern="1200">
                <a:solidFill>
                  <a:schemeClr val="tx1"/>
                </a:solidFill>
                <a:latin typeface="Barlow Ligh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Date</a:t>
            </a:r>
          </a:p>
          <a:p>
            <a:r>
              <a:rPr lang="en-US"/>
              <a:t>Security Marking</a:t>
            </a:r>
          </a:p>
        </p:txBody>
      </p:sp>
    </p:spTree>
    <p:extLst>
      <p:ext uri="{BB962C8B-B14F-4D97-AF65-F5344CB8AC3E}">
        <p14:creationId xmlns:p14="http://schemas.microsoft.com/office/powerpoint/2010/main" val="2208091611"/>
      </p:ext>
    </p:extLst>
  </p:cSld>
  <p:clrMapOvr>
    <a:masterClrMapping/>
  </p:clrMapOvr>
  <p:transition spd="slow">
    <p:push/>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losing Slide Ensig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Contact information</a:t>
            </a:r>
          </a:p>
        </p:txBody>
      </p:sp>
      <p:sp>
        <p:nvSpPr>
          <p:cNvPr id="3" name="Footer Placeholder 7">
            <a:extLst>
              <a:ext uri="{FF2B5EF4-FFF2-40B4-BE49-F238E27FC236}">
                <a16:creationId xmlns:a16="http://schemas.microsoft.com/office/drawing/2014/main" id="{FC498F84-F079-D1C2-C5C6-F463E857CF05}"/>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444588868"/>
      </p:ext>
    </p:extLst>
  </p:cSld>
  <p:clrMapOvr>
    <a:masterClrMapping/>
  </p:clrMapOvr>
  <p:transition spd="slow">
    <p:push/>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losing Slide Lifesav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Contact information</a:t>
            </a:r>
          </a:p>
        </p:txBody>
      </p:sp>
      <p:sp>
        <p:nvSpPr>
          <p:cNvPr id="3" name="Footer Placeholder 7">
            <a:extLst>
              <a:ext uri="{FF2B5EF4-FFF2-40B4-BE49-F238E27FC236}">
                <a16:creationId xmlns:a16="http://schemas.microsoft.com/office/drawing/2014/main" id="{5FFEA287-DF88-6833-1A52-DEFCEA2EA5DF}"/>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689638590"/>
      </p:ext>
    </p:extLst>
  </p:cSld>
  <p:clrMapOvr>
    <a:masterClrMapping/>
  </p:clrMapOvr>
  <p:transition spd="slow">
    <p:push/>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losing Slide Rada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Contact information</a:t>
            </a:r>
          </a:p>
        </p:txBody>
      </p:sp>
      <p:sp>
        <p:nvSpPr>
          <p:cNvPr id="3" name="Footer Placeholder 7">
            <a:extLst>
              <a:ext uri="{FF2B5EF4-FFF2-40B4-BE49-F238E27FC236}">
                <a16:creationId xmlns:a16="http://schemas.microsoft.com/office/drawing/2014/main" id="{0272061B-94F5-6FC2-9AC0-495A6731F405}"/>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1153947731"/>
      </p:ext>
    </p:extLst>
  </p:cSld>
  <p:clrMapOvr>
    <a:masterClrMapping/>
  </p:clrMapOvr>
  <p:transition spd="slow">
    <p:push/>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losing Slide Warn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Contact information</a:t>
            </a:r>
          </a:p>
        </p:txBody>
      </p:sp>
      <p:sp>
        <p:nvSpPr>
          <p:cNvPr id="3" name="Footer Placeholder 7">
            <a:extLst>
              <a:ext uri="{FF2B5EF4-FFF2-40B4-BE49-F238E27FC236}">
                <a16:creationId xmlns:a16="http://schemas.microsoft.com/office/drawing/2014/main" id="{CEFB0AF3-9E4D-C852-9CF4-FB8084789822}"/>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510003133"/>
      </p:ext>
    </p:extLst>
  </p:cSld>
  <p:clrMapOvr>
    <a:masterClrMapping/>
  </p:clrMapOvr>
  <p:transition spd="slow">
    <p:push/>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losing Slide Command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252248D5-1601-9149-A094-8AD7E79DCC38}"/>
              </a:ext>
            </a:extLst>
          </p:cNvPr>
          <p:cNvSpPr>
            <a:spLocks noGrp="1"/>
          </p:cNvSpPr>
          <p:nvPr>
            <p:ph sz="quarter" idx="10" hasCustomPrompt="1"/>
          </p:nvPr>
        </p:nvSpPr>
        <p:spPr>
          <a:xfrm>
            <a:off x="271463" y="277802"/>
            <a:ext cx="5231869" cy="892198"/>
          </a:xfrm>
          <a:prstGeom prst="rect">
            <a:avLst/>
          </a:prstGeom>
          <a:solidFill>
            <a:schemeClr val="bg1"/>
          </a:solidFill>
          <a:ln w="28575">
            <a:noFill/>
          </a:ln>
        </p:spPr>
        <p:txBody>
          <a:bodyPr lIns="180000" tIns="180000" rIns="180000" bIns="180000" anchor="ctr"/>
          <a:lstStyle>
            <a:lvl1pPr>
              <a:defRPr sz="2000" b="1" i="0">
                <a:solidFill>
                  <a:schemeClr val="tx2"/>
                </a:solidFill>
                <a:latin typeface="Barlow Black" pitchFamily="2" charset="77"/>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TITLE HERE - END SLIDE</a:t>
            </a:r>
          </a:p>
        </p:txBody>
      </p:sp>
      <p:pic>
        <p:nvPicPr>
          <p:cNvPr id="18" name="Picture 17">
            <a:extLst>
              <a:ext uri="{FF2B5EF4-FFF2-40B4-BE49-F238E27FC236}">
                <a16:creationId xmlns:a16="http://schemas.microsoft.com/office/drawing/2014/main" id="{9DED0539-0B70-2C46-B2D8-A8B4D1E72744}"/>
              </a:ext>
            </a:extLst>
          </p:cNvPr>
          <p:cNvPicPr>
            <a:picLocks noChangeAspect="1"/>
          </p:cNvPicPr>
          <p:nvPr userDrawn="1"/>
        </p:nvPicPr>
        <p:blipFill>
          <a:blip r:embed="rId3"/>
          <a:stretch>
            <a:fillRect/>
          </a:stretch>
        </p:blipFill>
        <p:spPr>
          <a:xfrm>
            <a:off x="11164796" y="277802"/>
            <a:ext cx="755744" cy="892198"/>
          </a:xfrm>
          <a:prstGeom prst="rect">
            <a:avLst/>
          </a:prstGeom>
        </p:spPr>
      </p:pic>
      <p:sp>
        <p:nvSpPr>
          <p:cNvPr id="2" name="Content Placeholder 14">
            <a:extLst>
              <a:ext uri="{FF2B5EF4-FFF2-40B4-BE49-F238E27FC236}">
                <a16:creationId xmlns:a16="http://schemas.microsoft.com/office/drawing/2014/main" id="{81A38BD8-76EB-40F1-6E7E-020AB55D549A}"/>
              </a:ext>
            </a:extLst>
          </p:cNvPr>
          <p:cNvSpPr>
            <a:spLocks noGrp="1"/>
          </p:cNvSpPr>
          <p:nvPr>
            <p:ph sz="quarter" idx="11" hasCustomPrompt="1"/>
          </p:nvPr>
        </p:nvSpPr>
        <p:spPr>
          <a:xfrm>
            <a:off x="5596996" y="277802"/>
            <a:ext cx="5231869" cy="892198"/>
          </a:xfrm>
          <a:prstGeom prst="rect">
            <a:avLst/>
          </a:prstGeom>
          <a:solidFill>
            <a:schemeClr val="bg1"/>
          </a:solidFill>
          <a:ln w="28575">
            <a:noFill/>
          </a:ln>
        </p:spPr>
        <p:txBody>
          <a:bodyPr lIns="180000" tIns="180000" rIns="180000" bIns="180000" anchor="ctr"/>
          <a:lstStyle>
            <a:lvl1pPr>
              <a:defRPr sz="14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Contact information</a:t>
            </a:r>
          </a:p>
        </p:txBody>
      </p:sp>
      <p:sp>
        <p:nvSpPr>
          <p:cNvPr id="3" name="Footer Placeholder 7">
            <a:extLst>
              <a:ext uri="{FF2B5EF4-FFF2-40B4-BE49-F238E27FC236}">
                <a16:creationId xmlns:a16="http://schemas.microsoft.com/office/drawing/2014/main" id="{A05E55C2-A8B6-2516-120A-46A51F932161}"/>
              </a:ext>
            </a:extLst>
          </p:cNvPr>
          <p:cNvSpPr>
            <a:spLocks noGrp="1"/>
          </p:cNvSpPr>
          <p:nvPr>
            <p:ph type="ftr" sz="quarter" idx="3"/>
          </p:nvPr>
        </p:nvSpPr>
        <p:spPr>
          <a:xfrm>
            <a:off x="9784935" y="6263148"/>
            <a:ext cx="2136066" cy="458162"/>
          </a:xfrm>
          <a:prstGeom prst="rect">
            <a:avLst/>
          </a:prstGeom>
          <a:solidFill>
            <a:schemeClr val="bg1">
              <a:alpha val="40000"/>
            </a:schemeClr>
          </a:solidFill>
        </p:spPr>
        <p:txBody>
          <a:bodyPr vert="horz" lIns="91440" tIns="45720" rIns="91440" bIns="45720" rtlCol="0" anchor="b"/>
          <a:lstStyle>
            <a:lvl1pPr algn="r">
              <a:defRPr sz="1200" b="0" i="0">
                <a:solidFill>
                  <a:schemeClr val="tx1"/>
                </a:solidFill>
                <a:latin typeface="Barlow Light" pitchFamily="2" charset="77"/>
              </a:defRPr>
            </a:lvl1pPr>
          </a:lstStyle>
          <a:p>
            <a:r>
              <a:rPr lang="en-US"/>
              <a:t>Date</a:t>
            </a:r>
          </a:p>
          <a:p>
            <a:r>
              <a:rPr lang="en-US"/>
              <a:t>Security Marking</a:t>
            </a:r>
          </a:p>
        </p:txBody>
      </p:sp>
    </p:spTree>
    <p:extLst>
      <p:ext uri="{BB962C8B-B14F-4D97-AF65-F5344CB8AC3E}">
        <p14:creationId xmlns:p14="http://schemas.microsoft.com/office/powerpoint/2010/main" val="3800614981"/>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11.xml"/><Relationship Id="rId7"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theme" Target="../theme/theme5.xml"/><Relationship Id="rId1"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10" Type="http://schemas.openxmlformats.org/officeDocument/2006/relationships/image" Target="../media/image68.png"/><Relationship Id="rId4" Type="http://schemas.openxmlformats.org/officeDocument/2006/relationships/slideLayout" Target="../slideLayouts/slideLayout30.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37.xml"/><Relationship Id="rId7" Type="http://schemas.openxmlformats.org/officeDocument/2006/relationships/theme" Target="../theme/theme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image" Target="../media/image68.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slideLayout" Target="../slideLayouts/slideLayout50.xml"/><Relationship Id="rId7" Type="http://schemas.openxmlformats.org/officeDocument/2006/relationships/theme" Target="../theme/theme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6505738"/>
      </p:ext>
    </p:extLst>
  </p:cSld>
  <p:clrMap bg1="lt1" tx1="dk1" bg2="lt2" tx2="dk2" accent1="accent1" accent2="accent2" accent3="accent3" accent4="accent4" accent5="accent5" accent6="accent6" hlink="hlink" folHlink="folHlink"/>
  <p:sldLayoutIdLst>
    <p:sldLayoutId id="2147483691" r:id="rId1"/>
    <p:sldLayoutId id="2147483692" r:id="rId2"/>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2349530251"/>
      </p:ext>
    </p:extLst>
  </p:cSld>
  <p:clrMap bg1="lt1" tx1="dk1" bg2="lt2" tx2="dk2" accent1="accent1" accent2="accent2" accent3="accent3" accent4="accent4" accent5="accent5" accent6="accent6" hlink="hlink" folHlink="folHlink"/>
  <p:sldLayoutIdLst>
    <p:sldLayoutId id="2147483696" r:id="rId1"/>
    <p:sldLayoutId id="2147483694" r:id="rId2"/>
    <p:sldLayoutId id="2147483679" r:id="rId3"/>
    <p:sldLayoutId id="2147483693" r:id="rId4"/>
    <p:sldLayoutId id="2147483695" r:id="rId5"/>
    <p:sldLayoutId id="2147483697" r:id="rId6"/>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2456278008"/>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925546-5D5F-8F51-4D8B-D0B6C28226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55D29B-D24E-3DF0-F1A7-FE7072EB0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7C72A-6EF3-DBF2-A9A5-74DEAFD513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DCFD8C-A112-4091-A0C6-EF178811EB1A}" type="datetimeFigureOut">
              <a:rPr lang="en-GB" smtClean="0"/>
              <a:t>21/11/2024</a:t>
            </a:fld>
            <a:endParaRPr lang="en-GB"/>
          </a:p>
        </p:txBody>
      </p:sp>
      <p:sp>
        <p:nvSpPr>
          <p:cNvPr id="5" name="Footer Placeholder 4">
            <a:extLst>
              <a:ext uri="{FF2B5EF4-FFF2-40B4-BE49-F238E27FC236}">
                <a16:creationId xmlns:a16="http://schemas.microsoft.com/office/drawing/2014/main" id="{BF47F0D6-89B9-EE98-D38F-BE66E16A4F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3DFF74-3FE6-BBF4-4A95-85154BDD15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496E99-C89D-4B81-B44E-84CE5F81CEC8}" type="slidenum">
              <a:rPr lang="en-GB" smtClean="0"/>
              <a:t>‹#›</a:t>
            </a:fld>
            <a:endParaRPr lang="en-GB"/>
          </a:p>
        </p:txBody>
      </p:sp>
    </p:spTree>
    <p:extLst>
      <p:ext uri="{BB962C8B-B14F-4D97-AF65-F5344CB8AC3E}">
        <p14:creationId xmlns:p14="http://schemas.microsoft.com/office/powerpoint/2010/main" val="199595465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3"/>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4029450302"/>
      </p:ext>
    </p:extLst>
  </p:cSld>
  <p:clrMap bg1="lt1" tx1="dk1" bg2="lt2" tx2="dk2" accent1="accent1" accent2="accent2" accent3="accent3" accent4="accent4" accent5="accent5" accent6="accent6" hlink="hlink" folHlink="folHlink"/>
  <p:sldLayoutIdLst>
    <p:sldLayoutId id="2147483737" r:id="rId1"/>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04B16-3F00-FF4A-A716-CE4DC136C36B}"/>
              </a:ext>
            </a:extLst>
          </p:cNvPr>
          <p:cNvPicPr>
            <a:picLocks noChangeAspect="1"/>
          </p:cNvPicPr>
          <p:nvPr userDrawn="1"/>
        </p:nvPicPr>
        <p:blipFill rotWithShape="1">
          <a:blip r:embed="rId10"/>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141819425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50" r:id="rId7"/>
    <p:sldLayoutId id="2147483752" r:id="rId8"/>
  </p:sldLayoutIdLst>
  <p:transition spd="slow">
    <p:push/>
  </p:transition>
  <p:hf hdr="0"/>
  <p:txStyles>
    <p:titleStyle>
      <a:lvl1pPr algn="l" defTabSz="914377" rtl="0" eaLnBrk="1" latinLnBrk="0" hangingPunct="1">
        <a:lnSpc>
          <a:spcPct val="90000"/>
        </a:lnSpc>
        <a:spcBef>
          <a:spcPct val="0"/>
        </a:spcBef>
        <a:buNone/>
        <a:defRPr sz="4400" b="1" i="0" kern="1200">
          <a:solidFill>
            <a:schemeClr val="tx1"/>
          </a:solidFill>
          <a:latin typeface="Barlow Extra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E08BE5-61F3-534A-95F8-F5A6134F82AA}"/>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1545285737"/>
      </p:ext>
    </p:extLst>
  </p:cSld>
  <p:clrMap bg1="lt1" tx1="dk1" bg2="lt2" tx2="dk2" accent1="accent1" accent2="accent2" accent3="accent3" accent4="accent4" accent5="accent5" accent6="accent6" hlink="hlink" folHlink="folHlink"/>
  <p:sldLayoutIdLst>
    <p:sldLayoutId id="2147483701" r:id="rId1"/>
    <p:sldLayoutId id="2147483700" r:id="rId2"/>
    <p:sldLayoutId id="2147483699" r:id="rId3"/>
    <p:sldLayoutId id="2147483685" r:id="rId4"/>
    <p:sldLayoutId id="2147483703" r:id="rId5"/>
    <p:sldLayoutId id="2147483702" r:id="rId6"/>
  </p:sldLayoutIdLst>
  <p:transition spd="slow">
    <p:push/>
  </p:transition>
  <p:hf hdr="0"/>
  <p:txStyles>
    <p:titleStyle>
      <a:lvl1pPr algn="l" defTabSz="914377" rtl="0" eaLnBrk="1" latinLnBrk="0" hangingPunct="1">
        <a:lnSpc>
          <a:spcPct val="90000"/>
        </a:lnSpc>
        <a:spcBef>
          <a:spcPct val="0"/>
        </a:spcBef>
        <a:buNone/>
        <a:defRPr sz="3600" b="1" i="0" kern="1200">
          <a:solidFill>
            <a:schemeClr val="tx1"/>
          </a:solidFill>
          <a:latin typeface="Barlow Semi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30AE2BB-2DF7-DB47-B464-6459CD9D100E}"/>
              </a:ext>
            </a:extLst>
          </p:cNvPr>
          <p:cNvPicPr>
            <a:picLocks noChangeAspect="1"/>
          </p:cNvPicPr>
          <p:nvPr userDrawn="1"/>
        </p:nvPicPr>
        <p:blipFill rotWithShape="1">
          <a:blip r:embed="rId9"/>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1897352295"/>
      </p:ext>
    </p:extLst>
  </p:cSld>
  <p:clrMap bg1="lt1" tx1="dk1" bg2="lt2" tx2="dk2" accent1="accent1" accent2="accent2" accent3="accent3" accent4="accent4" accent5="accent5" accent6="accent6" hlink="hlink" folHlink="folHlink"/>
  <p:sldLayoutIdLst>
    <p:sldLayoutId id="2147483704" r:id="rId1"/>
    <p:sldLayoutId id="2147483706" r:id="rId2"/>
    <p:sldLayoutId id="2147483711" r:id="rId3"/>
    <p:sldLayoutId id="2147483709" r:id="rId4"/>
    <p:sldLayoutId id="2147483708" r:id="rId5"/>
    <p:sldLayoutId id="2147483710" r:id="rId6"/>
    <p:sldLayoutId id="2147483751" r:id="rId7"/>
  </p:sldLayoutIdLst>
  <p:transition spd="slow">
    <p:push/>
  </p:transition>
  <p:hf hdr="0"/>
  <p:txStyles>
    <p:titleStyle>
      <a:lvl1pPr algn="l" defTabSz="914377" rtl="0" eaLnBrk="1" latinLnBrk="0" hangingPunct="1">
        <a:lnSpc>
          <a:spcPct val="90000"/>
        </a:lnSpc>
        <a:spcBef>
          <a:spcPct val="0"/>
        </a:spcBef>
        <a:buNone/>
        <a:defRPr sz="3600" b="1" i="0" kern="1200">
          <a:solidFill>
            <a:schemeClr val="tx1"/>
          </a:solidFill>
          <a:latin typeface="Barlow Semi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845C4F8-6854-5344-91AC-4F2F281324B1}"/>
              </a:ext>
            </a:extLst>
          </p:cNvPr>
          <p:cNvPicPr>
            <a:picLocks noChangeAspect="1"/>
          </p:cNvPicPr>
          <p:nvPr userDrawn="1"/>
        </p:nvPicPr>
        <p:blipFill rotWithShape="1">
          <a:blip r:embed="rId8"/>
          <a:srcRect l="36466" r="36068"/>
          <a:stretch/>
        </p:blipFill>
        <p:spPr>
          <a:xfrm>
            <a:off x="-1359836" y="-33544"/>
            <a:ext cx="1331091" cy="6858000"/>
          </a:xfrm>
          <a:prstGeom prst="rect">
            <a:avLst/>
          </a:prstGeom>
        </p:spPr>
      </p:pic>
    </p:spTree>
    <p:extLst>
      <p:ext uri="{BB962C8B-B14F-4D97-AF65-F5344CB8AC3E}">
        <p14:creationId xmlns:p14="http://schemas.microsoft.com/office/powerpoint/2010/main" val="37229388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690" r:id="rId3"/>
    <p:sldLayoutId id="2147483727" r:id="rId4"/>
    <p:sldLayoutId id="2147483728" r:id="rId5"/>
    <p:sldLayoutId id="2147483724" r:id="rId6"/>
  </p:sldLayoutIdLst>
  <p:transition spd="slow">
    <p:push/>
  </p:transition>
  <p:hf hdr="0"/>
  <p:txStyles>
    <p:titleStyle>
      <a:lvl1pPr algn="l" defTabSz="914377" rtl="0" eaLnBrk="1" latinLnBrk="0" hangingPunct="1">
        <a:lnSpc>
          <a:spcPct val="90000"/>
        </a:lnSpc>
        <a:spcBef>
          <a:spcPct val="0"/>
        </a:spcBef>
        <a:buNone/>
        <a:defRPr sz="3600" b="1" i="0" kern="1200">
          <a:solidFill>
            <a:schemeClr val="tx1"/>
          </a:solidFill>
          <a:latin typeface="Barlow SemiBold" pitchFamily="2" charset="77"/>
          <a:ea typeface="+mj-ea"/>
          <a:cs typeface="+mj-cs"/>
        </a:defRPr>
      </a:lvl1pPr>
    </p:titleStyle>
    <p:bodyStyle>
      <a:lvl1pPr marL="0" indent="0" algn="l" defTabSz="914377" rtl="0" eaLnBrk="1" latinLnBrk="0" hangingPunct="1">
        <a:lnSpc>
          <a:spcPct val="90000"/>
        </a:lnSpc>
        <a:spcBef>
          <a:spcPts val="1000"/>
        </a:spcBef>
        <a:buFont typeface="Arial" panose="020B0604020202020204" pitchFamily="34" charset="0"/>
        <a:buNone/>
        <a:defRPr sz="1800" b="0" i="0" kern="1200">
          <a:solidFill>
            <a:schemeClr val="tx1"/>
          </a:solidFill>
          <a:latin typeface="Barlow"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tx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4.png"/><Relationship Id="rId3" Type="http://schemas.microsoft.com/office/2007/relationships/media" Target="../media/media2.m4a"/><Relationship Id="rId7" Type="http://schemas.openxmlformats.org/officeDocument/2006/relationships/image" Target="../media/image8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1.xml"/><Relationship Id="rId5" Type="http://schemas.openxmlformats.org/officeDocument/2006/relationships/slideLayout" Target="../slideLayouts/slideLayout13.xml"/><Relationship Id="rId4" Type="http://schemas.openxmlformats.org/officeDocument/2006/relationships/audio" Target="../media/media2.m4a"/><Relationship Id="rId9" Type="http://schemas.openxmlformats.org/officeDocument/2006/relationships/image" Target="../media/image8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xml"/><Relationship Id="rId1" Type="http://schemas.openxmlformats.org/officeDocument/2006/relationships/slideLayout" Target="../slideLayouts/slideLayout39.xml"/><Relationship Id="rId4" Type="http://schemas.openxmlformats.org/officeDocument/2006/relationships/image" Target="../media/image8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6.xml"/><Relationship Id="rId1" Type="http://schemas.openxmlformats.org/officeDocument/2006/relationships/slideLayout" Target="../slideLayouts/slideLayout30.xml"/><Relationship Id="rId4" Type="http://schemas.openxmlformats.org/officeDocument/2006/relationships/image" Target="../media/image90.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94.png"/></Relationships>
</file>

<file path=ppt/slides/_rels/slide10.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10.xml"/><Relationship Id="rId1" Type="http://schemas.openxmlformats.org/officeDocument/2006/relationships/slideLayout" Target="../slideLayouts/slideLayout31.xml"/><Relationship Id="rId6" Type="http://schemas.openxmlformats.org/officeDocument/2006/relationships/image" Target="../media/image96.png"/><Relationship Id="rId5" Type="http://schemas.openxmlformats.org/officeDocument/2006/relationships/image" Target="../media/image94.png"/><Relationship Id="rId4" Type="http://schemas.openxmlformats.org/officeDocument/2006/relationships/image" Target="../media/image93.png"/></Relationships>
</file>

<file path=ppt/slides/_rels/slide1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11.xml"/><Relationship Id="rId1" Type="http://schemas.openxmlformats.org/officeDocument/2006/relationships/slideLayout" Target="../slideLayouts/slideLayout31.xml"/><Relationship Id="rId6" Type="http://schemas.openxmlformats.org/officeDocument/2006/relationships/image" Target="../media/image96.png"/><Relationship Id="rId5" Type="http://schemas.openxmlformats.org/officeDocument/2006/relationships/image" Target="../media/image94.png"/><Relationship Id="rId4" Type="http://schemas.openxmlformats.org/officeDocument/2006/relationships/image" Target="../media/image93.png"/></Relationships>
</file>

<file path=ppt/slides/_rels/slide1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12.xml"/><Relationship Id="rId1" Type="http://schemas.openxmlformats.org/officeDocument/2006/relationships/slideLayout" Target="../slideLayouts/slideLayout31.xml"/><Relationship Id="rId6" Type="http://schemas.openxmlformats.org/officeDocument/2006/relationships/image" Target="../media/image96.png"/><Relationship Id="rId5" Type="http://schemas.openxmlformats.org/officeDocument/2006/relationships/image" Target="../media/image93.png"/><Relationship Id="rId4" Type="http://schemas.openxmlformats.org/officeDocument/2006/relationships/image" Target="../media/image94.png"/></Relationships>
</file>

<file path=ppt/slides/_rels/slide1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13.xml"/><Relationship Id="rId1" Type="http://schemas.openxmlformats.org/officeDocument/2006/relationships/slideLayout" Target="../slideLayouts/slideLayout31.xml"/><Relationship Id="rId6" Type="http://schemas.openxmlformats.org/officeDocument/2006/relationships/image" Target="../media/image94.png"/><Relationship Id="rId5" Type="http://schemas.openxmlformats.org/officeDocument/2006/relationships/image" Target="../media/image96.png"/><Relationship Id="rId4" Type="http://schemas.openxmlformats.org/officeDocument/2006/relationships/image" Target="../media/image9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00.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106.jpeg"/><Relationship Id="rId3" Type="http://schemas.openxmlformats.org/officeDocument/2006/relationships/image" Target="../media/image101.jpeg"/><Relationship Id="rId7" Type="http://schemas.openxmlformats.org/officeDocument/2006/relationships/image" Target="../media/image105.jpeg"/><Relationship Id="rId2" Type="http://schemas.openxmlformats.org/officeDocument/2006/relationships/notesSlide" Target="../notesSlides/notesSlide15.xml"/><Relationship Id="rId1" Type="http://schemas.openxmlformats.org/officeDocument/2006/relationships/slideLayout" Target="../slideLayouts/slideLayout26.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2.xml"/><Relationship Id="rId1" Type="http://schemas.openxmlformats.org/officeDocument/2006/relationships/tags" Target="../tags/tag1.xml"/><Relationship Id="rId5" Type="http://schemas.openxmlformats.org/officeDocument/2006/relationships/image" Target="../media/image108.jpeg"/><Relationship Id="rId4" Type="http://schemas.openxmlformats.org/officeDocument/2006/relationships/image" Target="../media/image107.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2.xml"/><Relationship Id="rId1" Type="http://schemas.openxmlformats.org/officeDocument/2006/relationships/tags" Target="../tags/tag2.xml"/><Relationship Id="rId5" Type="http://schemas.openxmlformats.org/officeDocument/2006/relationships/image" Target="../media/image110.jpeg"/><Relationship Id="rId4" Type="http://schemas.openxmlformats.org/officeDocument/2006/relationships/image" Target="../media/image109.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2.xml"/><Relationship Id="rId1" Type="http://schemas.openxmlformats.org/officeDocument/2006/relationships/tags" Target="../tags/tag3.xml"/><Relationship Id="rId5" Type="http://schemas.openxmlformats.org/officeDocument/2006/relationships/image" Target="../media/image112.png"/><Relationship Id="rId4" Type="http://schemas.openxmlformats.org/officeDocument/2006/relationships/image" Target="../media/image1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19.xml"/><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14.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32.xml"/><Relationship Id="rId1" Type="http://schemas.openxmlformats.org/officeDocument/2006/relationships/tags" Target="../tags/tag4.xml"/><Relationship Id="rId6" Type="http://schemas.openxmlformats.org/officeDocument/2006/relationships/image" Target="../media/image117.jpeg"/><Relationship Id="rId5" Type="http://schemas.openxmlformats.org/officeDocument/2006/relationships/image" Target="../media/image116.png"/><Relationship Id="rId4" Type="http://schemas.openxmlformats.org/officeDocument/2006/relationships/image" Target="../media/image115.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32.xml"/><Relationship Id="rId1" Type="http://schemas.openxmlformats.org/officeDocument/2006/relationships/tags" Target="../tags/tag5.xml"/><Relationship Id="rId5" Type="http://schemas.openxmlformats.org/officeDocument/2006/relationships/image" Target="../media/image119.jpeg"/><Relationship Id="rId4" Type="http://schemas.openxmlformats.org/officeDocument/2006/relationships/image" Target="../media/image118.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2.xml"/><Relationship Id="rId1" Type="http://schemas.openxmlformats.org/officeDocument/2006/relationships/tags" Target="../tags/tag6.xml"/><Relationship Id="rId5" Type="http://schemas.openxmlformats.org/officeDocument/2006/relationships/image" Target="../media/image120.jpeg"/><Relationship Id="rId4" Type="http://schemas.openxmlformats.org/officeDocument/2006/relationships/image" Target="../media/image119.jpeg"/></Relationships>
</file>

<file path=ppt/slides/_rels/slide24.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24.xml"/><Relationship Id="rId1" Type="http://schemas.openxmlformats.org/officeDocument/2006/relationships/slideLayout" Target="../slideLayouts/slideLayout31.xml"/><Relationship Id="rId5" Type="http://schemas.openxmlformats.org/officeDocument/2006/relationships/image" Target="../media/image94.pn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25.xml"/><Relationship Id="rId1" Type="http://schemas.openxmlformats.org/officeDocument/2006/relationships/slideLayout" Target="../slideLayouts/slideLayout45.xml"/></Relationships>
</file>

<file path=ppt/slides/_rels/slide26.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28.xm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29.xml"/><Relationship Id="rId1" Type="http://schemas.openxmlformats.org/officeDocument/2006/relationships/slideLayout" Target="../slideLayouts/slideLayout28.xml"/><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30.xml"/><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31.xml"/><Relationship Id="rId1" Type="http://schemas.openxmlformats.org/officeDocument/2006/relationships/slideLayout" Target="../slideLayouts/slideLayout44.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29.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33.xml"/><Relationship Id="rId1" Type="http://schemas.openxmlformats.org/officeDocument/2006/relationships/slideLayout" Target="../slideLayouts/slideLayout44.xml"/></Relationships>
</file>

<file path=ppt/slides/_rels/slide34.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34.xml"/><Relationship Id="rId1" Type="http://schemas.openxmlformats.org/officeDocument/2006/relationships/slideLayout" Target="../slideLayouts/slideLayout31.xml"/></Relationships>
</file>

<file path=ppt/slides/_rels/slide35.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35.xml"/><Relationship Id="rId1" Type="http://schemas.openxmlformats.org/officeDocument/2006/relationships/slideLayout" Target="../slideLayouts/slideLayout31.xml"/></Relationships>
</file>

<file path=ppt/slides/_rels/slide36.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36.xml"/><Relationship Id="rId1" Type="http://schemas.openxmlformats.org/officeDocument/2006/relationships/slideLayout" Target="../slideLayouts/slideLayout31.xml"/></Relationships>
</file>

<file path=ppt/slides/_rels/slide37.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37.xml"/><Relationship Id="rId1" Type="http://schemas.openxmlformats.org/officeDocument/2006/relationships/slideLayout" Target="../slideLayouts/slideLayout31.xml"/></Relationships>
</file>

<file path=ppt/slides/_rels/slide38.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38.xml"/><Relationship Id="rId1" Type="http://schemas.openxmlformats.org/officeDocument/2006/relationships/slideLayout" Target="../slideLayouts/slideLayout34.xml"/></Relationships>
</file>

<file path=ppt/slides/_rels/slide39.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39.xml"/><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40.xml"/><Relationship Id="rId1" Type="http://schemas.openxmlformats.org/officeDocument/2006/relationships/slideLayout" Target="../slideLayouts/slideLayout31.xml"/></Relationships>
</file>

<file path=ppt/slides/_rels/slide41.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41.xml"/><Relationship Id="rId1" Type="http://schemas.openxmlformats.org/officeDocument/2006/relationships/slideLayout" Target="../slideLayouts/slideLayout31.xml"/></Relationships>
</file>

<file path=ppt/slides/_rels/slide42.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42.xml"/><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43.xml"/><Relationship Id="rId1" Type="http://schemas.openxmlformats.org/officeDocument/2006/relationships/slideLayout" Target="../slideLayouts/slideLayout45.xml"/></Relationships>
</file>

<file path=ppt/slides/_rels/slide44.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44.xml"/><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45.xml"/><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46.xml"/><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47.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48.xml"/><Relationship Id="rId1" Type="http://schemas.openxmlformats.org/officeDocument/2006/relationships/slideLayout" Target="../slideLayouts/slideLayout29.xml"/></Relationships>
</file>

<file path=ppt/slides/_rels/slide49.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49.xml"/><Relationship Id="rId1" Type="http://schemas.openxmlformats.org/officeDocument/2006/relationships/slideLayout" Target="../slideLayouts/slideLayout31.xml"/><Relationship Id="rId6" Type="http://schemas.openxmlformats.org/officeDocument/2006/relationships/image" Target="../media/image94.png"/><Relationship Id="rId5" Type="http://schemas.microsoft.com/office/2007/relationships/hdphoto" Target="../media/hdphoto3.wdp"/><Relationship Id="rId4" Type="http://schemas.openxmlformats.org/officeDocument/2006/relationships/image" Target="../media/image147.png"/></Relationships>
</file>

<file path=ppt/slides/_rels/slide50.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50.xml"/><Relationship Id="rId1" Type="http://schemas.openxmlformats.org/officeDocument/2006/relationships/slideLayout" Target="../slideLayouts/slideLayout31.xml"/><Relationship Id="rId6" Type="http://schemas.openxmlformats.org/officeDocument/2006/relationships/image" Target="../media/image94.png"/><Relationship Id="rId5" Type="http://schemas.microsoft.com/office/2007/relationships/hdphoto" Target="../media/hdphoto3.wdp"/><Relationship Id="rId4" Type="http://schemas.openxmlformats.org/officeDocument/2006/relationships/image" Target="../media/image147.png"/></Relationships>
</file>

<file path=ppt/slides/_rels/slide51.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51.xml"/><Relationship Id="rId1" Type="http://schemas.openxmlformats.org/officeDocument/2006/relationships/slideLayout" Target="../slideLayouts/slideLayout45.xml"/><Relationship Id="rId4" Type="http://schemas.openxmlformats.org/officeDocument/2006/relationships/image" Target="../media/image150.jpeg"/></Relationships>
</file>

<file path=ppt/slides/_rels/slide52.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52.xml"/><Relationship Id="rId1" Type="http://schemas.openxmlformats.org/officeDocument/2006/relationships/slideLayout" Target="../slideLayouts/slideLayout31.xml"/><Relationship Id="rId5" Type="http://schemas.openxmlformats.org/officeDocument/2006/relationships/image" Target="../media/image153.jpeg"/><Relationship Id="rId4" Type="http://schemas.openxmlformats.org/officeDocument/2006/relationships/image" Target="../media/image152.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Royal Marines Stinger V4" descr="Royal Marines Stinger V4">
            <a:hlinkClick r:id="" action="ppaction://media"/>
            <a:extLst>
              <a:ext uri="{FF2B5EF4-FFF2-40B4-BE49-F238E27FC236}">
                <a16:creationId xmlns:a16="http://schemas.microsoft.com/office/drawing/2014/main" id="{0688D044-53EB-528E-0F5B-8759A635D558}"/>
              </a:ext>
            </a:extLst>
          </p:cNvPr>
          <p:cNvPicPr>
            <a:picLocks noChangeAspect="1"/>
          </p:cNvPicPr>
          <p:nvPr>
            <a:videoFile r:link="rId2"/>
            <p:extLst>
              <p:ext uri="{DAA4B4D4-6D71-4841-9C94-3DE7FCFB9230}">
                <p14:media xmlns:p14="http://schemas.microsoft.com/office/powerpoint/2010/main" r:embed="rId1">
                  <p14:fade in="250" out="250"/>
                </p14:media>
              </p:ext>
            </p:extLst>
          </p:nvPr>
        </p:nvPicPr>
        <p:blipFill>
          <a:blip r:embed="rId7">
            <a:duotone>
              <a:prstClr val="black"/>
              <a:schemeClr val="accent3">
                <a:tint val="45000"/>
                <a:satMod val="400000"/>
              </a:schemeClr>
            </a:duotone>
          </a:blip>
          <a:stretch>
            <a:fillRect/>
          </a:stretch>
        </p:blipFill>
        <p:spPr>
          <a:xfrm>
            <a:off x="-5512117" y="0"/>
            <a:ext cx="16136470" cy="6858000"/>
          </a:xfrm>
          <a:prstGeom prst="rect">
            <a:avLst/>
          </a:prstGeom>
        </p:spPr>
      </p:pic>
      <p:pic>
        <p:nvPicPr>
          <p:cNvPr id="1026" name="Picture 2" descr="A sword with a sign&#10;&#10;Description automatically generated">
            <a:extLst>
              <a:ext uri="{FF2B5EF4-FFF2-40B4-BE49-F238E27FC236}">
                <a16:creationId xmlns:a16="http://schemas.microsoft.com/office/drawing/2014/main" id="{3866BDCC-2450-2C1B-E6F0-36BD43CE748D}"/>
              </a:ext>
            </a:extLst>
          </p:cNvPr>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000911" y="1132230"/>
            <a:ext cx="1102242" cy="1558653"/>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C62B128B-2352-1E18-0ABA-4171047ADF6B}"/>
              </a:ext>
            </a:extLst>
          </p:cNvPr>
          <p:cNvSpPr>
            <a:spLocks noGrp="1"/>
          </p:cNvSpPr>
          <p:nvPr>
            <p:ph type="ftr" sz="quarter" idx="3"/>
          </p:nvPr>
        </p:nvSpPr>
        <p:spPr/>
        <p:txBody>
          <a:bodyPr/>
          <a:lstStyle/>
          <a:p>
            <a:r>
              <a:rPr lang="en-US" dirty="0"/>
              <a:t>OCT 24</a:t>
            </a:r>
          </a:p>
          <a:p>
            <a:r>
              <a:rPr lang="en-US" dirty="0"/>
              <a:t>OFFICIAL</a:t>
            </a:r>
          </a:p>
        </p:txBody>
      </p:sp>
      <p:pic>
        <p:nvPicPr>
          <p:cNvPr id="4" name="An-Epic-Story">
            <a:hlinkClick r:id="" action="ppaction://media"/>
            <a:extLst>
              <a:ext uri="{FF2B5EF4-FFF2-40B4-BE49-F238E27FC236}">
                <a16:creationId xmlns:a16="http://schemas.microsoft.com/office/drawing/2014/main" id="{B15F504A-A804-A9F3-0E98-9A86993372F5}"/>
              </a:ext>
            </a:extLst>
          </p:cNvPr>
          <p:cNvPicPr>
            <a:picLocks noChangeAspect="1"/>
          </p:cNvPicPr>
          <p:nvPr>
            <a:audioFile r:link="rId4"/>
            <p:extLst>
              <p:ext uri="{DAA4B4D4-6D71-4841-9C94-3DE7FCFB9230}">
                <p14:media xmlns:p14="http://schemas.microsoft.com/office/powerpoint/2010/main" r:embed="rId3">
                  <p14:fade in="1000" out="1000"/>
                </p14:media>
              </p:ext>
            </p:extLst>
          </p:nvPr>
        </p:nvPicPr>
        <p:blipFill>
          <a:blip r:embed="rId9"/>
          <a:stretch>
            <a:fillRect/>
          </a:stretch>
        </p:blipFill>
        <p:spPr>
          <a:xfrm>
            <a:off x="5781902" y="-1317069"/>
            <a:ext cx="609600" cy="609600"/>
          </a:xfrm>
          <a:prstGeom prst="rect">
            <a:avLst/>
          </a:prstGeom>
        </p:spPr>
      </p:pic>
      <p:sp>
        <p:nvSpPr>
          <p:cNvPr id="7" name="Rectangle 6">
            <a:extLst>
              <a:ext uri="{FF2B5EF4-FFF2-40B4-BE49-F238E27FC236}">
                <a16:creationId xmlns:a16="http://schemas.microsoft.com/office/drawing/2014/main" id="{68B44076-A08D-0572-819D-3573DBCA072D}"/>
              </a:ext>
            </a:extLst>
          </p:cNvPr>
          <p:cNvSpPr/>
          <p:nvPr/>
        </p:nvSpPr>
        <p:spPr>
          <a:xfrm>
            <a:off x="-4243136" y="0"/>
            <a:ext cx="12192000" cy="6858000"/>
          </a:xfrm>
          <a:prstGeom prst="rect">
            <a:avLst/>
          </a:prstGeom>
          <a:solidFill>
            <a:srgbClr val="004411">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1731"/>
              </a:solidFill>
            </a:endParaRPr>
          </a:p>
        </p:txBody>
      </p:sp>
      <p:sp>
        <p:nvSpPr>
          <p:cNvPr id="9" name="Rectangle 8">
            <a:extLst>
              <a:ext uri="{FF2B5EF4-FFF2-40B4-BE49-F238E27FC236}">
                <a16:creationId xmlns:a16="http://schemas.microsoft.com/office/drawing/2014/main" id="{B84C2646-1B00-D188-F861-CC7A672D47A9}"/>
              </a:ext>
            </a:extLst>
          </p:cNvPr>
          <p:cNvSpPr/>
          <p:nvPr/>
        </p:nvSpPr>
        <p:spPr>
          <a:xfrm>
            <a:off x="7948864" y="0"/>
            <a:ext cx="3114993"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13ADE43-F80A-B73D-69CA-AE02235BCCCE}"/>
              </a:ext>
            </a:extLst>
          </p:cNvPr>
          <p:cNvSpPr>
            <a:spLocks noGrp="1"/>
          </p:cNvSpPr>
          <p:nvPr>
            <p:ph type="title"/>
          </p:nvPr>
        </p:nvSpPr>
        <p:spPr>
          <a:xfrm>
            <a:off x="8325422" y="599607"/>
            <a:ext cx="4489305" cy="2606180"/>
          </a:xfrm>
        </p:spPr>
        <p:txBody>
          <a:bodyPr>
            <a:normAutofit/>
          </a:bodyPr>
          <a:lstStyle/>
          <a:p>
            <a:r>
              <a:rPr lang="en-US">
                <a:solidFill>
                  <a:schemeClr val="bg1"/>
                </a:solidFill>
              </a:rPr>
              <a:t>ROYAL MARINES</a:t>
            </a:r>
          </a:p>
        </p:txBody>
      </p:sp>
      <p:sp>
        <p:nvSpPr>
          <p:cNvPr id="3" name="Text Placeholder 2">
            <a:extLst>
              <a:ext uri="{FF2B5EF4-FFF2-40B4-BE49-F238E27FC236}">
                <a16:creationId xmlns:a16="http://schemas.microsoft.com/office/drawing/2014/main" id="{9764E8B1-8739-C053-8AAB-81ED90A1F14B}"/>
              </a:ext>
            </a:extLst>
          </p:cNvPr>
          <p:cNvSpPr>
            <a:spLocks noGrp="1"/>
          </p:cNvSpPr>
          <p:nvPr>
            <p:ph type="body" sz="quarter" idx="10"/>
          </p:nvPr>
        </p:nvSpPr>
        <p:spPr>
          <a:xfrm>
            <a:off x="8325422" y="3057993"/>
            <a:ext cx="3114993" cy="594221"/>
          </a:xfrm>
        </p:spPr>
        <p:txBody>
          <a:bodyPr/>
          <a:lstStyle/>
          <a:p>
            <a:r>
              <a:rPr lang="en-US">
                <a:solidFill>
                  <a:srgbClr val="9A8938"/>
                </a:solidFill>
              </a:rPr>
              <a:t>AN INTRODUCTION</a:t>
            </a:r>
          </a:p>
        </p:txBody>
      </p:sp>
    </p:spTree>
    <p:extLst>
      <p:ext uri="{BB962C8B-B14F-4D97-AF65-F5344CB8AC3E}">
        <p14:creationId xmlns:p14="http://schemas.microsoft.com/office/powerpoint/2010/main" val="28533529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3828" fill="hold"/>
                                        <p:tgtEl>
                                          <p:spTgt spid="4"/>
                                        </p:tgtEl>
                                      </p:cBhvr>
                                    </p:cmd>
                                  </p:childTnLst>
                                </p:cTn>
                              </p:par>
                              <p:par>
                                <p:cTn id="7" presetID="1" presetClass="mediacall" presetSubtype="0" fill="hold" nodeType="withEffect">
                                  <p:stCondLst>
                                    <p:cond delay="0"/>
                                  </p:stCondLst>
                                  <p:childTnLst>
                                    <p:cmd type="call" cmd="playFrom(0.0)">
                                      <p:cBhvr>
                                        <p:cTn id="8" dur="2263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9" repeatCount="indefinite" fill="hold" display="0">
                  <p:stCondLst>
                    <p:cond delay="indefinite"/>
                  </p:stCondLst>
                  <p:endCondLst>
                    <p:cond evt="onStopAudio" delay="0">
                      <p:tgtEl>
                        <p:sldTgt/>
                      </p:tgtEl>
                    </p:cond>
                  </p:endCondLst>
                </p:cTn>
                <p:tgtEl>
                  <p:spTgt spid="4"/>
                </p:tgtEl>
              </p:cMediaNode>
            </p:audio>
            <p:video>
              <p:cMediaNode vol="80000" mute="1">
                <p:cTn id="10" repeatCount="indefinite" fill="hold" display="0">
                  <p:stCondLst>
                    <p:cond delay="indefinite"/>
                  </p:stCondLst>
                </p:cTn>
                <p:tgtEl>
                  <p:spTgt spid="8"/>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Royal Marines Stinger V4" descr="Royal Marines Stinger V4">
            <a:hlinkClick r:id="" action="ppaction://media"/>
            <a:extLst>
              <a:ext uri="{FF2B5EF4-FFF2-40B4-BE49-F238E27FC236}">
                <a16:creationId xmlns:a16="http://schemas.microsoft.com/office/drawing/2014/main" id="{66A7EC28-6B67-1FC0-162E-77A25CF32F5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38200"/>
            <a:ext cx="12192000" cy="5181600"/>
          </a:xfrm>
          <a:prstGeom prst="rect">
            <a:avLst/>
          </a:prstGeom>
        </p:spPr>
      </p:pic>
    </p:spTree>
    <p:extLst>
      <p:ext uri="{BB962C8B-B14F-4D97-AF65-F5344CB8AC3E}">
        <p14:creationId xmlns:p14="http://schemas.microsoft.com/office/powerpoint/2010/main" val="354816203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86439D8-90B8-3F7B-D2B4-7E594BF382BF}"/>
              </a:ext>
            </a:extLst>
          </p:cNvPr>
          <p:cNvSpPr/>
          <p:nvPr/>
        </p:nvSpPr>
        <p:spPr>
          <a:xfrm>
            <a:off x="5745481" y="845820"/>
            <a:ext cx="2247900" cy="5181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00" name="Picture 4" descr="A group of soldiers climbing a cliff&#10;&#10;Description automatically generated">
            <a:extLst>
              <a:ext uri="{FF2B5EF4-FFF2-40B4-BE49-F238E27FC236}">
                <a16:creationId xmlns:a16="http://schemas.microsoft.com/office/drawing/2014/main" id="{E57F28EE-2A5D-B85C-6A08-83DF7A3DC8C5}"/>
              </a:ext>
            </a:extLst>
          </p:cNvPr>
          <p:cNvPicPr>
            <a:picLocks noChangeAspect="1" noChangeArrowheads="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765800" y="885162"/>
            <a:ext cx="4381500" cy="508767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5B2DA890-C33B-0863-A20A-6226765048D7}"/>
              </a:ext>
            </a:extLst>
          </p:cNvPr>
          <p:cNvPicPr>
            <a:picLocks noChangeAspect="1" noChangeArrowheads="1"/>
          </p:cNvPicPr>
          <p:nvPr/>
        </p:nvPicPr>
        <p:blipFill rotWithShape="1">
          <a:blip r:embed="rId4">
            <a:biLevel thresh="75000"/>
            <a:extLst>
              <a:ext uri="{28A0092B-C50C-407E-A947-70E740481C1C}">
                <a14:useLocalDpi xmlns:a14="http://schemas.microsoft.com/office/drawing/2010/main" val="0"/>
              </a:ext>
            </a:extLst>
          </a:blip>
          <a:srcRect b="21945"/>
          <a:stretch/>
        </p:blipFill>
        <p:spPr bwMode="auto">
          <a:xfrm>
            <a:off x="3632199" y="1070360"/>
            <a:ext cx="2663825" cy="578764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6938205B-B985-69C7-9561-7ED4A6B5A3C7}"/>
              </a:ext>
            </a:extLst>
          </p:cNvPr>
          <p:cNvSpPr>
            <a:spLocks noGrp="1"/>
          </p:cNvSpPr>
          <p:nvPr>
            <p:ph type="title"/>
          </p:nvPr>
        </p:nvSpPr>
        <p:spPr>
          <a:xfrm>
            <a:off x="348532" y="213740"/>
            <a:ext cx="5385518" cy="1710310"/>
          </a:xfrm>
        </p:spPr>
        <p:txBody>
          <a:bodyPr/>
          <a:lstStyle/>
          <a:p>
            <a:br>
              <a:rPr lang="en-US" sz="5400">
                <a:solidFill>
                  <a:srgbClr val="B5C2B9"/>
                </a:solidFill>
              </a:rPr>
            </a:br>
            <a:r>
              <a:rPr lang="en-US" sz="5400">
                <a:solidFill>
                  <a:srgbClr val="B5C2B9"/>
                </a:solidFill>
              </a:rPr>
              <a:t>RANK &amp; </a:t>
            </a:r>
            <a:br>
              <a:rPr lang="en-US" sz="5400">
                <a:solidFill>
                  <a:srgbClr val="B5C2B9"/>
                </a:solidFill>
              </a:rPr>
            </a:br>
            <a:r>
              <a:rPr lang="en-US" sz="5400">
                <a:solidFill>
                  <a:srgbClr val="B5C2B9"/>
                </a:solidFill>
              </a:rPr>
              <a:t>FULL NAME</a:t>
            </a:r>
          </a:p>
        </p:txBody>
      </p:sp>
      <p:sp>
        <p:nvSpPr>
          <p:cNvPr id="2" name="Title 1">
            <a:extLst>
              <a:ext uri="{FF2B5EF4-FFF2-40B4-BE49-F238E27FC236}">
                <a16:creationId xmlns:a16="http://schemas.microsoft.com/office/drawing/2014/main" id="{010484FF-1092-723C-B2C8-8BA1BDCAB8F8}"/>
              </a:ext>
            </a:extLst>
          </p:cNvPr>
          <p:cNvSpPr txBox="1">
            <a:spLocks/>
          </p:cNvSpPr>
          <p:nvPr/>
        </p:nvSpPr>
        <p:spPr>
          <a:xfrm>
            <a:off x="5886450" y="904212"/>
            <a:ext cx="4076700" cy="1710310"/>
          </a:xfrm>
          <a:prstGeom prst="rect">
            <a:avLst/>
          </a:prstGeom>
        </p:spPr>
        <p:txBody>
          <a:bodyPr vert="horz" lIns="91440" tIns="45720" rIns="91440" bIns="45720" rtlCol="0" anchor="b">
            <a:noAutofit/>
          </a:bodyPr>
          <a:lstStyle>
            <a:lvl1pPr algn="l" defTabSz="914377" rtl="0" eaLnBrk="1" latinLnBrk="0" hangingPunct="1">
              <a:lnSpc>
                <a:spcPct val="90000"/>
              </a:lnSpc>
              <a:spcBef>
                <a:spcPct val="0"/>
              </a:spcBef>
              <a:buNone/>
              <a:defRPr sz="2000" b="1" i="0" kern="1200">
                <a:solidFill>
                  <a:schemeClr val="accent3"/>
                </a:solidFill>
                <a:latin typeface="Barlow ExtraBold" pitchFamily="2" charset="77"/>
                <a:ea typeface="+mj-ea"/>
                <a:cs typeface="+mj-cs"/>
              </a:defRPr>
            </a:lvl1pPr>
          </a:lstStyle>
          <a:p>
            <a:r>
              <a:rPr lang="en-US" sz="5400">
                <a:solidFill>
                  <a:srgbClr val="B5C2B9"/>
                </a:solidFill>
              </a:rPr>
              <a:t>ADD </a:t>
            </a:r>
          </a:p>
          <a:p>
            <a:r>
              <a:rPr lang="en-US" sz="5400">
                <a:solidFill>
                  <a:srgbClr val="B5C2B9"/>
                </a:solidFill>
              </a:rPr>
              <a:t>PHOTO</a:t>
            </a:r>
          </a:p>
        </p:txBody>
      </p:sp>
    </p:spTree>
    <p:extLst>
      <p:ext uri="{BB962C8B-B14F-4D97-AF65-F5344CB8AC3E}">
        <p14:creationId xmlns:p14="http://schemas.microsoft.com/office/powerpoint/2010/main" val="358928457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BC9CE"/>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87559AE-A6AE-9589-9483-EF800F0F44F2}"/>
              </a:ext>
            </a:extLst>
          </p:cNvPr>
          <p:cNvSpPr>
            <a:spLocks noGrp="1"/>
          </p:cNvSpPr>
          <p:nvPr>
            <p:ph type="body" sz="quarter" idx="10"/>
          </p:nvPr>
        </p:nvSpPr>
        <p:spPr>
          <a:xfrm>
            <a:off x="0" y="0"/>
            <a:ext cx="12192000" cy="6858000"/>
          </a:xfrm>
          <a:solidFill>
            <a:schemeClr val="accent2"/>
          </a:solidFill>
        </p:spPr>
        <p:txBody>
          <a:bodyPr vert="vert270" anchor="t"/>
          <a:lstStyle/>
          <a:p>
            <a:pPr algn="l"/>
            <a:endParaRPr lang="en-US">
              <a:solidFill>
                <a:schemeClr val="tx2"/>
              </a:solidFill>
            </a:endParaRPr>
          </a:p>
          <a:p>
            <a:pPr algn="l"/>
            <a:r>
              <a:rPr lang="en-US">
                <a:solidFill>
                  <a:schemeClr val="tx1"/>
                </a:solidFill>
              </a:rPr>
              <a:t>   WHAT WE DO</a:t>
            </a:r>
          </a:p>
        </p:txBody>
      </p:sp>
      <p:sp>
        <p:nvSpPr>
          <p:cNvPr id="2" name="Text Placeholder 3">
            <a:extLst>
              <a:ext uri="{FF2B5EF4-FFF2-40B4-BE49-F238E27FC236}">
                <a16:creationId xmlns:a16="http://schemas.microsoft.com/office/drawing/2014/main" id="{FA17B866-6224-755E-31A8-A85ECC88140A}"/>
              </a:ext>
            </a:extLst>
          </p:cNvPr>
          <p:cNvSpPr txBox="1">
            <a:spLocks/>
          </p:cNvSpPr>
          <p:nvPr/>
        </p:nvSpPr>
        <p:spPr>
          <a:xfrm>
            <a:off x="3042600" y="0"/>
            <a:ext cx="9149400" cy="6858000"/>
          </a:xfrm>
          <a:prstGeom prst="rect">
            <a:avLst/>
          </a:prstGeom>
          <a:solidFill>
            <a:srgbClr val="004411"/>
          </a:solidFill>
        </p:spPr>
        <p:txBody>
          <a:bodyPr vert="vert270" anchor="t"/>
          <a:lstStyle>
            <a:lvl1pPr marL="0" indent="0" algn="ctr" defTabSz="914377" rtl="0" eaLnBrk="1" latinLnBrk="0" hangingPunct="1">
              <a:lnSpc>
                <a:spcPct val="90000"/>
              </a:lnSpc>
              <a:spcBef>
                <a:spcPts val="1000"/>
              </a:spcBef>
              <a:buFont typeface="Arial" panose="020B0604020202020204" pitchFamily="34" charset="0"/>
              <a:buNone/>
              <a:defRPr sz="4400" b="1" i="0" kern="1200">
                <a:solidFill>
                  <a:schemeClr val="accent4"/>
                </a:solidFill>
                <a:latin typeface="Barlow Black"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US">
              <a:solidFill>
                <a:schemeClr val="bg1"/>
              </a:solidFill>
            </a:endParaRPr>
          </a:p>
          <a:p>
            <a:pPr algn="l"/>
            <a:r>
              <a:rPr lang="en-US">
                <a:solidFill>
                  <a:schemeClr val="bg1"/>
                </a:solidFill>
              </a:rPr>
              <a:t>   OUR ORGANISATION</a:t>
            </a:r>
          </a:p>
        </p:txBody>
      </p:sp>
      <p:sp>
        <p:nvSpPr>
          <p:cNvPr id="3" name="Text Placeholder 3">
            <a:extLst>
              <a:ext uri="{FF2B5EF4-FFF2-40B4-BE49-F238E27FC236}">
                <a16:creationId xmlns:a16="http://schemas.microsoft.com/office/drawing/2014/main" id="{D3E773A8-B5FF-E9C7-053B-DAB2C70C9B90}"/>
              </a:ext>
            </a:extLst>
          </p:cNvPr>
          <p:cNvSpPr txBox="1">
            <a:spLocks/>
          </p:cNvSpPr>
          <p:nvPr/>
        </p:nvSpPr>
        <p:spPr>
          <a:xfrm>
            <a:off x="6092400" y="0"/>
            <a:ext cx="6099600" cy="6858000"/>
          </a:xfrm>
          <a:prstGeom prst="rect">
            <a:avLst/>
          </a:prstGeom>
          <a:solidFill>
            <a:schemeClr val="accent2"/>
          </a:solidFill>
        </p:spPr>
        <p:txBody>
          <a:bodyPr vert="vert270" anchor="t"/>
          <a:lstStyle>
            <a:lvl1pPr marL="0" indent="0" algn="ctr" defTabSz="914377" rtl="0" eaLnBrk="1" latinLnBrk="0" hangingPunct="1">
              <a:lnSpc>
                <a:spcPct val="90000"/>
              </a:lnSpc>
              <a:spcBef>
                <a:spcPts val="1000"/>
              </a:spcBef>
              <a:buFont typeface="Arial" panose="020B0604020202020204" pitchFamily="34" charset="0"/>
              <a:buNone/>
              <a:defRPr sz="4400" b="1" i="0" kern="1200">
                <a:solidFill>
                  <a:schemeClr val="accent4"/>
                </a:solidFill>
                <a:latin typeface="Barlow Black"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US">
              <a:solidFill>
                <a:schemeClr val="tx2"/>
              </a:solidFill>
            </a:endParaRPr>
          </a:p>
          <a:p>
            <a:pPr algn="l"/>
            <a:r>
              <a:rPr lang="en-US">
                <a:solidFill>
                  <a:schemeClr val="tx1"/>
                </a:solidFill>
              </a:rPr>
              <a:t>   OUR VALUES</a:t>
            </a:r>
          </a:p>
        </p:txBody>
      </p:sp>
      <p:sp>
        <p:nvSpPr>
          <p:cNvPr id="5" name="Text Placeholder 3">
            <a:extLst>
              <a:ext uri="{FF2B5EF4-FFF2-40B4-BE49-F238E27FC236}">
                <a16:creationId xmlns:a16="http://schemas.microsoft.com/office/drawing/2014/main" id="{AB311745-79CD-0EF9-05B7-B84937DCAD36}"/>
              </a:ext>
            </a:extLst>
          </p:cNvPr>
          <p:cNvSpPr txBox="1">
            <a:spLocks/>
          </p:cNvSpPr>
          <p:nvPr/>
        </p:nvSpPr>
        <p:spPr>
          <a:xfrm>
            <a:off x="9142800" y="0"/>
            <a:ext cx="3049200" cy="6858000"/>
          </a:xfrm>
          <a:prstGeom prst="rect">
            <a:avLst/>
          </a:prstGeom>
          <a:solidFill>
            <a:srgbClr val="004411"/>
          </a:solidFill>
        </p:spPr>
        <p:txBody>
          <a:bodyPr vert="vert270" anchor="t"/>
          <a:lstStyle>
            <a:lvl1pPr marL="0" indent="0" algn="ctr" defTabSz="914377" rtl="0" eaLnBrk="1" latinLnBrk="0" hangingPunct="1">
              <a:lnSpc>
                <a:spcPct val="90000"/>
              </a:lnSpc>
              <a:spcBef>
                <a:spcPts val="1000"/>
              </a:spcBef>
              <a:buFont typeface="Arial" panose="020B0604020202020204" pitchFamily="34" charset="0"/>
              <a:buNone/>
              <a:defRPr sz="4400" b="1" i="0" kern="1200">
                <a:solidFill>
                  <a:schemeClr val="accent4"/>
                </a:solidFill>
                <a:latin typeface="Barlow Black" pitchFamily="2" charset="77"/>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2pPr>
            <a:lvl3pPr marL="1200121" indent="-28574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b="0" i="0" kern="1200">
                <a:solidFill>
                  <a:schemeClr val="bg1"/>
                </a:solidFill>
                <a:latin typeface="Barlow" pitchFamily="2" charset="77"/>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US">
              <a:solidFill>
                <a:schemeClr val="bg1"/>
              </a:solidFill>
            </a:endParaRPr>
          </a:p>
          <a:p>
            <a:pPr algn="l"/>
            <a:r>
              <a:rPr lang="en-US">
                <a:solidFill>
                  <a:schemeClr val="bg1"/>
                </a:solidFill>
              </a:rPr>
              <a:t>    OUR LIFESTYLE</a:t>
            </a:r>
          </a:p>
        </p:txBody>
      </p:sp>
    </p:spTree>
    <p:extLst>
      <p:ext uri="{BB962C8B-B14F-4D97-AF65-F5344CB8AC3E}">
        <p14:creationId xmlns:p14="http://schemas.microsoft.com/office/powerpoint/2010/main" val="177841576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1+#ppt_w/2"/>
                                          </p:val>
                                        </p:tav>
                                        <p:tav tm="100000">
                                          <p:val>
                                            <p:strVal val="#ppt_x"/>
                                          </p:val>
                                        </p:tav>
                                      </p:tavLst>
                                    </p:anim>
                                    <p:anim calcmode="lin" valueType="num">
                                      <p:cBhvr additive="base">
                                        <p:cTn id="1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picture containing outdoor, transport, sky, vehicle&#10;&#10;Description automatically generated">
            <a:extLst>
              <a:ext uri="{FF2B5EF4-FFF2-40B4-BE49-F238E27FC236}">
                <a16:creationId xmlns:a16="http://schemas.microsoft.com/office/drawing/2014/main" id="{042A4C28-457E-7BC1-2220-30BEE5DFB4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30" b="26102"/>
          <a:stretch/>
        </p:blipFill>
        <p:spPr bwMode="auto">
          <a:xfrm>
            <a:off x="0" y="2286000"/>
            <a:ext cx="12192000" cy="45847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lstStyle/>
          <a:p>
            <a:r>
              <a:rPr lang="en-US"/>
              <a:t>WHAT WE DO</a:t>
            </a:r>
            <a:br>
              <a:rPr lang="en-US"/>
            </a:br>
            <a:r>
              <a:rPr lang="en-US" sz="2400" b="0">
                <a:latin typeface="Barlow" pitchFamily="2" charset="77"/>
              </a:rPr>
              <a:t>What do the Royal Marines do for the UK?</a:t>
            </a:r>
            <a:endParaRPr lang="en-US" b="0">
              <a:latin typeface="Barlow" pitchFamily="2" charset="77"/>
            </a:endParaRPr>
          </a:p>
        </p:txBody>
      </p:sp>
    </p:spTree>
    <p:extLst>
      <p:ext uri="{BB962C8B-B14F-4D97-AF65-F5344CB8AC3E}">
        <p14:creationId xmlns:p14="http://schemas.microsoft.com/office/powerpoint/2010/main" val="147812669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11C1558-2716-B78D-3030-8C868A98214E}"/>
              </a:ext>
            </a:extLst>
          </p:cNvPr>
          <p:cNvSpPr/>
          <p:nvPr/>
        </p:nvSpPr>
        <p:spPr>
          <a:xfrm>
            <a:off x="7955280" y="0"/>
            <a:ext cx="4236720"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a:xfrm>
            <a:off x="8135981" y="365127"/>
            <a:ext cx="3986169" cy="904875"/>
          </a:xfrm>
        </p:spPr>
        <p:txBody>
          <a:bodyPr/>
          <a:lstStyle/>
          <a:p>
            <a:r>
              <a:rPr lang="en-US">
                <a:solidFill>
                  <a:schemeClr val="bg1"/>
                </a:solidFill>
              </a:rPr>
              <a:t>WHY DO WE HAVE THE </a:t>
            </a:r>
            <a:br>
              <a:rPr lang="en-US">
                <a:solidFill>
                  <a:schemeClr val="bg1"/>
                </a:solidFill>
              </a:rPr>
            </a:br>
            <a:r>
              <a:rPr lang="en-US">
                <a:solidFill>
                  <a:schemeClr val="bg1"/>
                </a:solidFill>
              </a:rPr>
              <a:t>ROYAL NAVY &amp; ROYAL MARINES?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a:xfrm>
            <a:off x="8135983" y="1447801"/>
            <a:ext cx="3730625" cy="5045071"/>
          </a:xfrm>
        </p:spPr>
        <p:txBody>
          <a:bodyPr/>
          <a:lstStyle/>
          <a:p>
            <a:r>
              <a:rPr lang="en-US" sz="1800" b="1">
                <a:solidFill>
                  <a:schemeClr val="bg1"/>
                </a:solidFill>
              </a:rPr>
              <a:t>Protect:</a:t>
            </a:r>
          </a:p>
          <a:p>
            <a:pPr marL="285750" indent="-285750">
              <a:buFont typeface="Arial" panose="020B0604020202020204" pitchFamily="34" charset="0"/>
              <a:buChar char="•"/>
            </a:pPr>
            <a:r>
              <a:rPr lang="en-US" sz="1800">
                <a:solidFill>
                  <a:schemeClr val="bg1"/>
                </a:solidFill>
              </a:rPr>
              <a:t>our home waters</a:t>
            </a:r>
          </a:p>
          <a:p>
            <a:pPr marL="285750" indent="-285750">
              <a:buFont typeface="Arial" panose="020B0604020202020204" pitchFamily="34" charset="0"/>
              <a:buChar char="•"/>
            </a:pPr>
            <a:r>
              <a:rPr lang="en-US" sz="1800">
                <a:solidFill>
                  <a:schemeClr val="bg1"/>
                </a:solidFill>
              </a:rPr>
              <a:t>our economy</a:t>
            </a:r>
          </a:p>
          <a:p>
            <a:pPr marL="285750" indent="-285750">
              <a:buFont typeface="Arial" panose="020B0604020202020204" pitchFamily="34" charset="0"/>
              <a:buChar char="•"/>
            </a:pPr>
            <a:endParaRPr lang="en-US" sz="1800">
              <a:solidFill>
                <a:schemeClr val="bg1"/>
              </a:solidFill>
            </a:endParaRPr>
          </a:p>
          <a:p>
            <a:r>
              <a:rPr lang="en-US" sz="1800" b="1">
                <a:solidFill>
                  <a:schemeClr val="bg1"/>
                </a:solidFill>
              </a:rPr>
              <a:t>Prevent:</a:t>
            </a:r>
          </a:p>
          <a:p>
            <a:pPr marL="285750" indent="-285750">
              <a:buFont typeface="Arial" panose="020B0604020202020204" pitchFamily="34" charset="0"/>
              <a:buChar char="•"/>
            </a:pPr>
            <a:r>
              <a:rPr lang="en-US" sz="1800">
                <a:solidFill>
                  <a:schemeClr val="bg1"/>
                </a:solidFill>
              </a:rPr>
              <a:t>conflict</a:t>
            </a:r>
          </a:p>
          <a:p>
            <a:pPr marL="285750" indent="-285750">
              <a:buFont typeface="Arial" panose="020B0604020202020204" pitchFamily="34" charset="0"/>
              <a:buChar char="•"/>
            </a:pPr>
            <a:r>
              <a:rPr lang="en-US" sz="1800">
                <a:solidFill>
                  <a:schemeClr val="bg1"/>
                </a:solidFill>
              </a:rPr>
              <a:t>escalation</a:t>
            </a:r>
          </a:p>
          <a:p>
            <a:pPr marL="285750" indent="-285750">
              <a:buFont typeface="Arial" panose="020B0604020202020204" pitchFamily="34" charset="0"/>
              <a:buChar char="•"/>
            </a:pPr>
            <a:endParaRPr lang="en-US" sz="1800">
              <a:solidFill>
                <a:schemeClr val="bg1"/>
              </a:solidFill>
            </a:endParaRPr>
          </a:p>
          <a:p>
            <a:r>
              <a:rPr lang="en-US" sz="1800" b="1">
                <a:solidFill>
                  <a:schemeClr val="bg1"/>
                </a:solidFill>
              </a:rPr>
              <a:t>Provide:</a:t>
            </a:r>
          </a:p>
          <a:p>
            <a:pPr marL="285750" indent="-285750">
              <a:buFont typeface="Arial" panose="020B0604020202020204" pitchFamily="34" charset="0"/>
              <a:buChar char="•"/>
            </a:pPr>
            <a:r>
              <a:rPr lang="en-US" sz="1800">
                <a:solidFill>
                  <a:schemeClr val="bg1"/>
                </a:solidFill>
              </a:rPr>
              <a:t>humanitarian assistance</a:t>
            </a:r>
          </a:p>
          <a:p>
            <a:pPr marL="285750" indent="-285750">
              <a:buFont typeface="Arial" panose="020B0604020202020204" pitchFamily="34" charset="0"/>
              <a:buChar char="•"/>
            </a:pPr>
            <a:r>
              <a:rPr lang="en-US" sz="1800">
                <a:solidFill>
                  <a:schemeClr val="bg1"/>
                </a:solidFill>
              </a:rPr>
              <a:t>international partnerships</a:t>
            </a:r>
          </a:p>
          <a:p>
            <a:endParaRPr lang="en-US"/>
          </a:p>
        </p:txBody>
      </p:sp>
      <p:pic>
        <p:nvPicPr>
          <p:cNvPr id="4" name="Picture 3" descr="A large ship in the ocean&#10;&#10;Description automatically generated with low confidence">
            <a:extLst>
              <a:ext uri="{FF2B5EF4-FFF2-40B4-BE49-F238E27FC236}">
                <a16:creationId xmlns:a16="http://schemas.microsoft.com/office/drawing/2014/main" id="{D3A09E41-1040-ED3B-5BAE-2899917E4212}"/>
              </a:ext>
            </a:extLst>
          </p:cNvPr>
          <p:cNvPicPr>
            <a:picLocks noChangeAspect="1"/>
          </p:cNvPicPr>
          <p:nvPr/>
        </p:nvPicPr>
        <p:blipFill rotWithShape="1">
          <a:blip r:embed="rId3"/>
          <a:srcRect l="21860" r="805"/>
          <a:stretch/>
        </p:blipFill>
        <p:spPr>
          <a:xfrm>
            <a:off x="0" y="0"/>
            <a:ext cx="7955280" cy="6858000"/>
          </a:xfrm>
          <a:prstGeom prst="rect">
            <a:avLst/>
          </a:prstGeom>
        </p:spPr>
      </p:pic>
      <p:pic>
        <p:nvPicPr>
          <p:cNvPr id="3074" name="Picture 2" descr="A picture containing pressure suit, clothing&#10;&#10;Description automatically generated">
            <a:extLst>
              <a:ext uri="{FF2B5EF4-FFF2-40B4-BE49-F238E27FC236}">
                <a16:creationId xmlns:a16="http://schemas.microsoft.com/office/drawing/2014/main" id="{4F8551E7-758F-2156-2805-A853AE241E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4247"/>
          <a:stretch/>
        </p:blipFill>
        <p:spPr bwMode="auto">
          <a:xfrm>
            <a:off x="3175" y="-1"/>
            <a:ext cx="795528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5336334"/>
      </p:ext>
    </p:extLst>
  </p:cSld>
  <p:clrMapOvr>
    <a:masterClrMapping/>
  </p:clrMapOvr>
  <p:transition spd="slow">
    <p:push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0230724-What the Royal Navy Does">
            <a:hlinkClick r:id="" action="ppaction://media"/>
            <a:extLst>
              <a:ext uri="{FF2B5EF4-FFF2-40B4-BE49-F238E27FC236}">
                <a16:creationId xmlns:a16="http://schemas.microsoft.com/office/drawing/2014/main" id="{2A0A1162-C7CE-2F77-4A29-F597FC259CC3}"/>
              </a:ext>
            </a:extLst>
          </p:cNvPr>
          <p:cNvPicPr>
            <a:picLocks noChangeAspect="1"/>
          </p:cNvPicPr>
          <p:nvPr>
            <a:videoFile r:link="rId2"/>
            <p:extLst>
              <p:ext uri="{DAA4B4D4-6D71-4841-9C94-3DE7FCFB9230}">
                <p14:media xmlns:p14="http://schemas.microsoft.com/office/powerpoint/2010/main" r:embed="rId1">
                  <p14:fade in="500" out="1000"/>
                </p14:media>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75626317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8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98CCDA5-0EA5-C58F-1158-CFBFB2B37353}"/>
              </a:ext>
            </a:extLst>
          </p:cNvPr>
          <p:cNvSpPr/>
          <p:nvPr/>
        </p:nvSpPr>
        <p:spPr>
          <a:xfrm>
            <a:off x="7955280" y="0"/>
            <a:ext cx="4236720"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DID YOU KNOW?</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r>
              <a:rPr lang="en-US" sz="6600" b="1">
                <a:solidFill>
                  <a:srgbClr val="9A8938"/>
                </a:solidFill>
                <a:latin typeface="Barlow Black" pitchFamily="2" charset="77"/>
              </a:rPr>
              <a:t>£524 BILLION</a:t>
            </a:r>
            <a:endParaRPr lang="en-US" sz="6600">
              <a:solidFill>
                <a:srgbClr val="9A8938"/>
              </a:solidFill>
            </a:endParaRPr>
          </a:p>
          <a:p>
            <a:endParaRPr lang="en-US" sz="1600">
              <a:solidFill>
                <a:schemeClr val="bg1"/>
              </a:solidFill>
            </a:endParaRPr>
          </a:p>
          <a:p>
            <a:pPr>
              <a:lnSpc>
                <a:spcPct val="150000"/>
              </a:lnSpc>
            </a:pPr>
            <a:r>
              <a:rPr lang="en-US" sz="1800">
                <a:solidFill>
                  <a:schemeClr val="bg1"/>
                </a:solidFill>
              </a:rPr>
              <a:t>95% of Britain’s economic activity depends on the oceans, with 17.3 billion tonnes of goods imported every year.</a:t>
            </a:r>
          </a:p>
          <a:p>
            <a:endParaRPr lang="en-US"/>
          </a:p>
        </p:txBody>
      </p:sp>
      <p:pic>
        <p:nvPicPr>
          <p:cNvPr id="1028" name="Picture 4" descr="A picture containing outdoor, person, weapon, gun&#10;&#10;Description automatically generated">
            <a:extLst>
              <a:ext uri="{FF2B5EF4-FFF2-40B4-BE49-F238E27FC236}">
                <a16:creationId xmlns:a16="http://schemas.microsoft.com/office/drawing/2014/main" id="{FA8A2AEE-98EE-1C70-D5DF-7D88E2072D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10" r="15240"/>
          <a:stretch/>
        </p:blipFill>
        <p:spPr bwMode="auto">
          <a:xfrm>
            <a:off x="0" y="0"/>
            <a:ext cx="795528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987126"/>
      </p:ext>
    </p:extLst>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6A5C90-CA7D-F1C5-3CFC-3C8734ADFF80}"/>
              </a:ext>
            </a:extLst>
          </p:cNvPr>
          <p:cNvSpPr/>
          <p:nvPr/>
        </p:nvSpPr>
        <p:spPr>
          <a:xfrm>
            <a:off x="0" y="0"/>
            <a:ext cx="7955280"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solidFill>
                  <a:schemeClr val="tx1"/>
                </a:solidFill>
              </a:rPr>
              <a:t>WHAT WE DO AND WHERE</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GB" sz="1800"/>
              <a:t>The Royal Marines are trained to fight in almost any environment; from the cold of the Artic circle, to the sweltering heat of the Jungle. By land and by sea! ​</a:t>
            </a:r>
          </a:p>
          <a:p>
            <a:pPr>
              <a:lnSpc>
                <a:spcPct val="150000"/>
              </a:lnSpc>
            </a:pPr>
            <a:endParaRPr lang="en-GB" sz="1800"/>
          </a:p>
          <a:p>
            <a:pPr>
              <a:lnSpc>
                <a:spcPct val="150000"/>
              </a:lnSpc>
            </a:pPr>
            <a:r>
              <a:rPr lang="en-GB" sz="1800"/>
              <a:t>They are deployed across the globe, 365 days of the year on a variety of operations and exercises.​</a:t>
            </a:r>
          </a:p>
          <a:p>
            <a:pPr>
              <a:lnSpc>
                <a:spcPct val="150000"/>
              </a:lnSpc>
            </a:pPr>
            <a:endParaRPr lang="en-GB" sz="1800"/>
          </a:p>
          <a:p>
            <a:pPr>
              <a:lnSpc>
                <a:spcPct val="150000"/>
              </a:lnSpc>
            </a:pPr>
            <a:r>
              <a:rPr lang="en-GB" sz="1800"/>
              <a:t>Here are just a few examples…</a:t>
            </a:r>
            <a:endParaRPr lang="en-US" sz="1800"/>
          </a:p>
        </p:txBody>
      </p:sp>
      <p:pic>
        <p:nvPicPr>
          <p:cNvPr id="6" name="Picture 5">
            <a:extLst>
              <a:ext uri="{FF2B5EF4-FFF2-40B4-BE49-F238E27FC236}">
                <a16:creationId xmlns:a16="http://schemas.microsoft.com/office/drawing/2014/main" id="{FF2CA952-E79C-5BB1-2773-C047F31E2B3F}"/>
              </a:ext>
            </a:extLst>
          </p:cNvPr>
          <p:cNvPicPr>
            <a:picLocks noChangeAspect="1"/>
          </p:cNvPicPr>
          <p:nvPr/>
        </p:nvPicPr>
        <p:blipFill rotWithShape="1">
          <a:blip r:embed="rId3">
            <a:duotone>
              <a:prstClr val="black"/>
              <a:schemeClr val="accent5">
                <a:tint val="45000"/>
                <a:satMod val="400000"/>
              </a:schemeClr>
            </a:duotone>
          </a:blip>
          <a:srcRect l="11294" r="19079"/>
          <a:stretch/>
        </p:blipFill>
        <p:spPr>
          <a:xfrm>
            <a:off x="9525" y="591346"/>
            <a:ext cx="7943147" cy="5675308"/>
          </a:xfrm>
          <a:prstGeom prst="rect">
            <a:avLst/>
          </a:prstGeom>
          <a:solidFill>
            <a:srgbClr val="004411"/>
          </a:solidFill>
        </p:spPr>
      </p:pic>
      <p:pic>
        <p:nvPicPr>
          <p:cNvPr id="7" name="Picture 6">
            <a:extLst>
              <a:ext uri="{FF2B5EF4-FFF2-40B4-BE49-F238E27FC236}">
                <a16:creationId xmlns:a16="http://schemas.microsoft.com/office/drawing/2014/main" id="{4D3159D0-B4E7-0DF3-4EDA-16E57732B084}"/>
              </a:ext>
            </a:extLst>
          </p:cNvPr>
          <p:cNvPicPr>
            <a:picLocks noChangeAspect="1"/>
          </p:cNvPicPr>
          <p:nvPr/>
        </p:nvPicPr>
        <p:blipFill>
          <a:blip r:embed="rId4"/>
          <a:stretch>
            <a:fillRect/>
          </a:stretch>
        </p:blipFill>
        <p:spPr>
          <a:xfrm>
            <a:off x="6462030" y="4909228"/>
            <a:ext cx="281053" cy="281053"/>
          </a:xfrm>
          <a:prstGeom prst="rect">
            <a:avLst/>
          </a:prstGeom>
        </p:spPr>
      </p:pic>
      <p:pic>
        <p:nvPicPr>
          <p:cNvPr id="9" name="Picture 8">
            <a:extLst>
              <a:ext uri="{FF2B5EF4-FFF2-40B4-BE49-F238E27FC236}">
                <a16:creationId xmlns:a16="http://schemas.microsoft.com/office/drawing/2014/main" id="{C665F15D-7A1B-C642-59DA-67ADAC1D5372}"/>
              </a:ext>
            </a:extLst>
          </p:cNvPr>
          <p:cNvPicPr>
            <a:picLocks noChangeAspect="1"/>
          </p:cNvPicPr>
          <p:nvPr/>
        </p:nvPicPr>
        <p:blipFill>
          <a:blip r:embed="rId4"/>
          <a:stretch>
            <a:fillRect/>
          </a:stretch>
        </p:blipFill>
        <p:spPr>
          <a:xfrm>
            <a:off x="6100423" y="3429000"/>
            <a:ext cx="281053" cy="281053"/>
          </a:xfrm>
          <a:prstGeom prst="rect">
            <a:avLst/>
          </a:prstGeom>
        </p:spPr>
      </p:pic>
      <p:pic>
        <p:nvPicPr>
          <p:cNvPr id="10" name="Picture 9">
            <a:extLst>
              <a:ext uri="{FF2B5EF4-FFF2-40B4-BE49-F238E27FC236}">
                <a16:creationId xmlns:a16="http://schemas.microsoft.com/office/drawing/2014/main" id="{384C7A16-FB68-BED4-66D6-020D0BEC7E25}"/>
              </a:ext>
            </a:extLst>
          </p:cNvPr>
          <p:cNvPicPr>
            <a:picLocks noChangeAspect="1"/>
          </p:cNvPicPr>
          <p:nvPr/>
        </p:nvPicPr>
        <p:blipFill>
          <a:blip r:embed="rId4"/>
          <a:stretch>
            <a:fillRect/>
          </a:stretch>
        </p:blipFill>
        <p:spPr>
          <a:xfrm>
            <a:off x="5817327" y="3245309"/>
            <a:ext cx="281053" cy="281053"/>
          </a:xfrm>
          <a:prstGeom prst="rect">
            <a:avLst/>
          </a:prstGeom>
        </p:spPr>
      </p:pic>
      <p:pic>
        <p:nvPicPr>
          <p:cNvPr id="11" name="Picture 10">
            <a:extLst>
              <a:ext uri="{FF2B5EF4-FFF2-40B4-BE49-F238E27FC236}">
                <a16:creationId xmlns:a16="http://schemas.microsoft.com/office/drawing/2014/main" id="{B658E842-C5DF-B869-05FD-40E70BE664DA}"/>
              </a:ext>
            </a:extLst>
          </p:cNvPr>
          <p:cNvPicPr>
            <a:picLocks noChangeAspect="1"/>
          </p:cNvPicPr>
          <p:nvPr/>
        </p:nvPicPr>
        <p:blipFill>
          <a:blip r:embed="rId4"/>
          <a:stretch>
            <a:fillRect/>
          </a:stretch>
        </p:blipFill>
        <p:spPr>
          <a:xfrm>
            <a:off x="5501576" y="3182678"/>
            <a:ext cx="281053" cy="281053"/>
          </a:xfrm>
          <a:prstGeom prst="rect">
            <a:avLst/>
          </a:prstGeom>
        </p:spPr>
      </p:pic>
      <p:pic>
        <p:nvPicPr>
          <p:cNvPr id="12" name="Picture 11">
            <a:extLst>
              <a:ext uri="{FF2B5EF4-FFF2-40B4-BE49-F238E27FC236}">
                <a16:creationId xmlns:a16="http://schemas.microsoft.com/office/drawing/2014/main" id="{E63D0661-1FD7-105D-87F4-39063F9F7B73}"/>
              </a:ext>
            </a:extLst>
          </p:cNvPr>
          <p:cNvPicPr>
            <a:picLocks noChangeAspect="1"/>
          </p:cNvPicPr>
          <p:nvPr/>
        </p:nvPicPr>
        <p:blipFill>
          <a:blip r:embed="rId4"/>
          <a:stretch>
            <a:fillRect/>
          </a:stretch>
        </p:blipFill>
        <p:spPr>
          <a:xfrm>
            <a:off x="4425316" y="2919259"/>
            <a:ext cx="281053" cy="281053"/>
          </a:xfrm>
          <a:prstGeom prst="rect">
            <a:avLst/>
          </a:prstGeom>
        </p:spPr>
      </p:pic>
      <p:pic>
        <p:nvPicPr>
          <p:cNvPr id="13" name="Picture 12">
            <a:extLst>
              <a:ext uri="{FF2B5EF4-FFF2-40B4-BE49-F238E27FC236}">
                <a16:creationId xmlns:a16="http://schemas.microsoft.com/office/drawing/2014/main" id="{2027536A-E82D-0BEE-BAF7-BBD3AE492E44}"/>
              </a:ext>
            </a:extLst>
          </p:cNvPr>
          <p:cNvPicPr>
            <a:picLocks noChangeAspect="1"/>
          </p:cNvPicPr>
          <p:nvPr/>
        </p:nvPicPr>
        <p:blipFill>
          <a:blip r:embed="rId4"/>
          <a:stretch>
            <a:fillRect/>
          </a:stretch>
        </p:blipFill>
        <p:spPr>
          <a:xfrm>
            <a:off x="3746659" y="2901625"/>
            <a:ext cx="281053" cy="281053"/>
          </a:xfrm>
          <a:prstGeom prst="rect">
            <a:avLst/>
          </a:prstGeom>
        </p:spPr>
      </p:pic>
      <p:pic>
        <p:nvPicPr>
          <p:cNvPr id="14" name="Picture 13">
            <a:extLst>
              <a:ext uri="{FF2B5EF4-FFF2-40B4-BE49-F238E27FC236}">
                <a16:creationId xmlns:a16="http://schemas.microsoft.com/office/drawing/2014/main" id="{86698E66-11F7-C0FF-F6A2-FA90AE0F6639}"/>
              </a:ext>
            </a:extLst>
          </p:cNvPr>
          <p:cNvPicPr>
            <a:picLocks noChangeAspect="1"/>
          </p:cNvPicPr>
          <p:nvPr/>
        </p:nvPicPr>
        <p:blipFill>
          <a:blip r:embed="rId4"/>
          <a:stretch>
            <a:fillRect/>
          </a:stretch>
        </p:blipFill>
        <p:spPr>
          <a:xfrm>
            <a:off x="4565842" y="1929811"/>
            <a:ext cx="281053" cy="281053"/>
          </a:xfrm>
          <a:prstGeom prst="rect">
            <a:avLst/>
          </a:prstGeom>
        </p:spPr>
      </p:pic>
      <p:pic>
        <p:nvPicPr>
          <p:cNvPr id="15" name="Picture 14">
            <a:extLst>
              <a:ext uri="{FF2B5EF4-FFF2-40B4-BE49-F238E27FC236}">
                <a16:creationId xmlns:a16="http://schemas.microsoft.com/office/drawing/2014/main" id="{217EDCD5-00E9-6537-0753-81653C5E5D66}"/>
              </a:ext>
            </a:extLst>
          </p:cNvPr>
          <p:cNvPicPr>
            <a:picLocks noChangeAspect="1"/>
          </p:cNvPicPr>
          <p:nvPr/>
        </p:nvPicPr>
        <p:blipFill>
          <a:blip r:embed="rId4"/>
          <a:stretch>
            <a:fillRect/>
          </a:stretch>
        </p:blipFill>
        <p:spPr>
          <a:xfrm>
            <a:off x="4284789" y="1606580"/>
            <a:ext cx="281053" cy="281053"/>
          </a:xfrm>
          <a:prstGeom prst="rect">
            <a:avLst/>
          </a:prstGeom>
        </p:spPr>
      </p:pic>
      <p:pic>
        <p:nvPicPr>
          <p:cNvPr id="16" name="Picture 15">
            <a:extLst>
              <a:ext uri="{FF2B5EF4-FFF2-40B4-BE49-F238E27FC236}">
                <a16:creationId xmlns:a16="http://schemas.microsoft.com/office/drawing/2014/main" id="{51241046-4661-F4F0-78A3-89772FC624B4}"/>
              </a:ext>
            </a:extLst>
          </p:cNvPr>
          <p:cNvPicPr>
            <a:picLocks noChangeAspect="1"/>
          </p:cNvPicPr>
          <p:nvPr/>
        </p:nvPicPr>
        <p:blipFill>
          <a:blip r:embed="rId4"/>
          <a:stretch>
            <a:fillRect/>
          </a:stretch>
        </p:blipFill>
        <p:spPr>
          <a:xfrm>
            <a:off x="4533186" y="1394054"/>
            <a:ext cx="281053" cy="281053"/>
          </a:xfrm>
          <a:prstGeom prst="rect">
            <a:avLst/>
          </a:prstGeom>
        </p:spPr>
      </p:pic>
      <p:pic>
        <p:nvPicPr>
          <p:cNvPr id="17" name="Picture 16">
            <a:extLst>
              <a:ext uri="{FF2B5EF4-FFF2-40B4-BE49-F238E27FC236}">
                <a16:creationId xmlns:a16="http://schemas.microsoft.com/office/drawing/2014/main" id="{365238ED-9E2F-B363-86B0-61EF6C5D267E}"/>
              </a:ext>
            </a:extLst>
          </p:cNvPr>
          <p:cNvPicPr>
            <a:picLocks noChangeAspect="1"/>
          </p:cNvPicPr>
          <p:nvPr/>
        </p:nvPicPr>
        <p:blipFill>
          <a:blip r:embed="rId4"/>
          <a:stretch>
            <a:fillRect/>
          </a:stretch>
        </p:blipFill>
        <p:spPr>
          <a:xfrm>
            <a:off x="1599964" y="3031643"/>
            <a:ext cx="281053" cy="281053"/>
          </a:xfrm>
          <a:prstGeom prst="rect">
            <a:avLst/>
          </a:prstGeom>
        </p:spPr>
      </p:pic>
      <p:pic>
        <p:nvPicPr>
          <p:cNvPr id="18" name="Picture 17">
            <a:extLst>
              <a:ext uri="{FF2B5EF4-FFF2-40B4-BE49-F238E27FC236}">
                <a16:creationId xmlns:a16="http://schemas.microsoft.com/office/drawing/2014/main" id="{C24E4C75-A8AA-5791-5ACD-9B2A9E37745A}"/>
              </a:ext>
            </a:extLst>
          </p:cNvPr>
          <p:cNvPicPr>
            <a:picLocks noChangeAspect="1"/>
          </p:cNvPicPr>
          <p:nvPr/>
        </p:nvPicPr>
        <p:blipFill>
          <a:blip r:embed="rId4"/>
          <a:stretch>
            <a:fillRect/>
          </a:stretch>
        </p:blipFill>
        <p:spPr>
          <a:xfrm>
            <a:off x="2104942" y="5985601"/>
            <a:ext cx="281053" cy="281053"/>
          </a:xfrm>
          <a:prstGeom prst="rect">
            <a:avLst/>
          </a:prstGeom>
        </p:spPr>
      </p:pic>
      <p:pic>
        <p:nvPicPr>
          <p:cNvPr id="19" name="Picture 18">
            <a:extLst>
              <a:ext uri="{FF2B5EF4-FFF2-40B4-BE49-F238E27FC236}">
                <a16:creationId xmlns:a16="http://schemas.microsoft.com/office/drawing/2014/main" id="{99C2C344-88E3-C980-DC21-B31F36CC4117}"/>
              </a:ext>
            </a:extLst>
          </p:cNvPr>
          <p:cNvPicPr>
            <a:picLocks noChangeAspect="1"/>
          </p:cNvPicPr>
          <p:nvPr/>
        </p:nvPicPr>
        <p:blipFill>
          <a:blip r:embed="rId4"/>
          <a:stretch>
            <a:fillRect/>
          </a:stretch>
        </p:blipFill>
        <p:spPr>
          <a:xfrm>
            <a:off x="1888514" y="3569526"/>
            <a:ext cx="281053" cy="281053"/>
          </a:xfrm>
          <a:prstGeom prst="rect">
            <a:avLst/>
          </a:prstGeom>
        </p:spPr>
      </p:pic>
      <p:pic>
        <p:nvPicPr>
          <p:cNvPr id="33" name="Picture 32">
            <a:extLst>
              <a:ext uri="{FF2B5EF4-FFF2-40B4-BE49-F238E27FC236}">
                <a16:creationId xmlns:a16="http://schemas.microsoft.com/office/drawing/2014/main" id="{571F4BA2-EE54-8E02-1926-95DE71FFB773}"/>
              </a:ext>
            </a:extLst>
          </p:cNvPr>
          <p:cNvPicPr>
            <a:picLocks noChangeAspect="1"/>
          </p:cNvPicPr>
          <p:nvPr/>
        </p:nvPicPr>
        <p:blipFill>
          <a:blip r:embed="rId4"/>
          <a:stretch>
            <a:fillRect/>
          </a:stretch>
        </p:blipFill>
        <p:spPr>
          <a:xfrm>
            <a:off x="118019" y="2964255"/>
            <a:ext cx="281053" cy="281053"/>
          </a:xfrm>
          <a:prstGeom prst="rect">
            <a:avLst/>
          </a:prstGeom>
        </p:spPr>
      </p:pic>
      <p:pic>
        <p:nvPicPr>
          <p:cNvPr id="21" name="Picture 20">
            <a:extLst>
              <a:ext uri="{FF2B5EF4-FFF2-40B4-BE49-F238E27FC236}">
                <a16:creationId xmlns:a16="http://schemas.microsoft.com/office/drawing/2014/main" id="{93767614-A654-AD26-E265-E9A20B046A6E}"/>
              </a:ext>
            </a:extLst>
          </p:cNvPr>
          <p:cNvPicPr>
            <a:picLocks noChangeAspect="1"/>
          </p:cNvPicPr>
          <p:nvPr/>
        </p:nvPicPr>
        <p:blipFill>
          <a:blip r:embed="rId4"/>
          <a:stretch>
            <a:fillRect/>
          </a:stretch>
        </p:blipFill>
        <p:spPr>
          <a:xfrm>
            <a:off x="1069331" y="3465096"/>
            <a:ext cx="281053" cy="281053"/>
          </a:xfrm>
          <a:prstGeom prst="rect">
            <a:avLst/>
          </a:prstGeom>
        </p:spPr>
      </p:pic>
    </p:spTree>
    <p:extLst>
      <p:ext uri="{BB962C8B-B14F-4D97-AF65-F5344CB8AC3E}">
        <p14:creationId xmlns:p14="http://schemas.microsoft.com/office/powerpoint/2010/main" val="3205273522"/>
      </p:ext>
    </p:extLst>
  </p:cSld>
  <p:clrMapOvr>
    <a:masterClrMapping/>
  </p:clrMapOvr>
  <p:transition spd="slow">
    <p:push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t>ARCTIC</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GB" sz="1800"/>
              <a:t>The Royal Marines are experts in Cold Weather Warfare, training regularly in the Arctic Circle with our allies, protecting our northern flanks.</a:t>
            </a:r>
          </a:p>
        </p:txBody>
      </p:sp>
      <p:pic>
        <p:nvPicPr>
          <p:cNvPr id="7" name="Picture 6">
            <a:extLst>
              <a:ext uri="{FF2B5EF4-FFF2-40B4-BE49-F238E27FC236}">
                <a16:creationId xmlns:a16="http://schemas.microsoft.com/office/drawing/2014/main" id="{E5287D4F-7293-62A2-3AA2-707004F388A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48108" y="4245610"/>
            <a:ext cx="4243892" cy="2613824"/>
          </a:xfrm>
          <a:prstGeom prst="rect">
            <a:avLst/>
          </a:prstGeom>
        </p:spPr>
      </p:pic>
      <p:pic>
        <p:nvPicPr>
          <p:cNvPr id="11" name="Picture 10">
            <a:extLst>
              <a:ext uri="{FF2B5EF4-FFF2-40B4-BE49-F238E27FC236}">
                <a16:creationId xmlns:a16="http://schemas.microsoft.com/office/drawing/2014/main" id="{2271F3E5-E169-0760-A317-6F62874A592B}"/>
              </a:ext>
            </a:extLst>
          </p:cNvPr>
          <p:cNvPicPr>
            <a:picLocks noChangeAspect="1"/>
          </p:cNvPicPr>
          <p:nvPr/>
        </p:nvPicPr>
        <p:blipFill rotWithShape="1">
          <a:blip r:embed="rId4">
            <a:duotone>
              <a:prstClr val="black"/>
              <a:schemeClr val="accent5">
                <a:tint val="45000"/>
                <a:satMod val="400000"/>
              </a:schemeClr>
            </a:duotone>
          </a:blip>
          <a:srcRect l="11294" r="19079"/>
          <a:stretch/>
        </p:blipFill>
        <p:spPr>
          <a:xfrm>
            <a:off x="9525" y="591346"/>
            <a:ext cx="7943147" cy="5675308"/>
          </a:xfrm>
          <a:prstGeom prst="rect">
            <a:avLst/>
          </a:prstGeom>
          <a:solidFill>
            <a:srgbClr val="004411"/>
          </a:solidFill>
        </p:spPr>
      </p:pic>
      <p:pic>
        <p:nvPicPr>
          <p:cNvPr id="12" name="Picture 11">
            <a:extLst>
              <a:ext uri="{FF2B5EF4-FFF2-40B4-BE49-F238E27FC236}">
                <a16:creationId xmlns:a16="http://schemas.microsoft.com/office/drawing/2014/main" id="{17EED2B4-6ABD-36C0-2E3D-FCFD16D21741}"/>
              </a:ext>
            </a:extLst>
          </p:cNvPr>
          <p:cNvPicPr>
            <a:picLocks noChangeAspect="1"/>
          </p:cNvPicPr>
          <p:nvPr/>
        </p:nvPicPr>
        <p:blipFill>
          <a:blip r:embed="rId5"/>
          <a:stretch>
            <a:fillRect/>
          </a:stretch>
        </p:blipFill>
        <p:spPr>
          <a:xfrm>
            <a:off x="6462030" y="4909228"/>
            <a:ext cx="281053" cy="281053"/>
          </a:xfrm>
          <a:prstGeom prst="rect">
            <a:avLst/>
          </a:prstGeom>
        </p:spPr>
      </p:pic>
      <p:pic>
        <p:nvPicPr>
          <p:cNvPr id="13" name="Picture 12">
            <a:extLst>
              <a:ext uri="{FF2B5EF4-FFF2-40B4-BE49-F238E27FC236}">
                <a16:creationId xmlns:a16="http://schemas.microsoft.com/office/drawing/2014/main" id="{3D9D7341-00A9-8B52-B67E-0AEF25760C40}"/>
              </a:ext>
            </a:extLst>
          </p:cNvPr>
          <p:cNvPicPr>
            <a:picLocks noChangeAspect="1"/>
          </p:cNvPicPr>
          <p:nvPr/>
        </p:nvPicPr>
        <p:blipFill>
          <a:blip r:embed="rId5"/>
          <a:stretch>
            <a:fillRect/>
          </a:stretch>
        </p:blipFill>
        <p:spPr>
          <a:xfrm>
            <a:off x="6100423" y="3429000"/>
            <a:ext cx="281053" cy="281053"/>
          </a:xfrm>
          <a:prstGeom prst="rect">
            <a:avLst/>
          </a:prstGeom>
        </p:spPr>
      </p:pic>
      <p:pic>
        <p:nvPicPr>
          <p:cNvPr id="14" name="Picture 13">
            <a:extLst>
              <a:ext uri="{FF2B5EF4-FFF2-40B4-BE49-F238E27FC236}">
                <a16:creationId xmlns:a16="http://schemas.microsoft.com/office/drawing/2014/main" id="{1FFBB3A3-2C42-0F70-99A4-3412B6FFE569}"/>
              </a:ext>
            </a:extLst>
          </p:cNvPr>
          <p:cNvPicPr>
            <a:picLocks noChangeAspect="1"/>
          </p:cNvPicPr>
          <p:nvPr/>
        </p:nvPicPr>
        <p:blipFill>
          <a:blip r:embed="rId5"/>
          <a:stretch>
            <a:fillRect/>
          </a:stretch>
        </p:blipFill>
        <p:spPr>
          <a:xfrm>
            <a:off x="5817327" y="3245309"/>
            <a:ext cx="281053" cy="281053"/>
          </a:xfrm>
          <a:prstGeom prst="rect">
            <a:avLst/>
          </a:prstGeom>
        </p:spPr>
      </p:pic>
      <p:pic>
        <p:nvPicPr>
          <p:cNvPr id="15" name="Picture 14">
            <a:extLst>
              <a:ext uri="{FF2B5EF4-FFF2-40B4-BE49-F238E27FC236}">
                <a16:creationId xmlns:a16="http://schemas.microsoft.com/office/drawing/2014/main" id="{460A3D6A-B89B-E28F-0845-7BAE69E26AE4}"/>
              </a:ext>
            </a:extLst>
          </p:cNvPr>
          <p:cNvPicPr>
            <a:picLocks noChangeAspect="1"/>
          </p:cNvPicPr>
          <p:nvPr/>
        </p:nvPicPr>
        <p:blipFill>
          <a:blip r:embed="rId5"/>
          <a:stretch>
            <a:fillRect/>
          </a:stretch>
        </p:blipFill>
        <p:spPr>
          <a:xfrm>
            <a:off x="5501576" y="3182678"/>
            <a:ext cx="281053" cy="281053"/>
          </a:xfrm>
          <a:prstGeom prst="rect">
            <a:avLst/>
          </a:prstGeom>
        </p:spPr>
      </p:pic>
      <p:pic>
        <p:nvPicPr>
          <p:cNvPr id="16" name="Picture 15">
            <a:extLst>
              <a:ext uri="{FF2B5EF4-FFF2-40B4-BE49-F238E27FC236}">
                <a16:creationId xmlns:a16="http://schemas.microsoft.com/office/drawing/2014/main" id="{8315D6DF-3837-86D8-BFB3-674935C20AF6}"/>
              </a:ext>
            </a:extLst>
          </p:cNvPr>
          <p:cNvPicPr>
            <a:picLocks noChangeAspect="1"/>
          </p:cNvPicPr>
          <p:nvPr/>
        </p:nvPicPr>
        <p:blipFill>
          <a:blip r:embed="rId5"/>
          <a:stretch>
            <a:fillRect/>
          </a:stretch>
        </p:blipFill>
        <p:spPr>
          <a:xfrm>
            <a:off x="4425316" y="2919259"/>
            <a:ext cx="281053" cy="281053"/>
          </a:xfrm>
          <a:prstGeom prst="rect">
            <a:avLst/>
          </a:prstGeom>
        </p:spPr>
      </p:pic>
      <p:pic>
        <p:nvPicPr>
          <p:cNvPr id="17" name="Picture 16">
            <a:extLst>
              <a:ext uri="{FF2B5EF4-FFF2-40B4-BE49-F238E27FC236}">
                <a16:creationId xmlns:a16="http://schemas.microsoft.com/office/drawing/2014/main" id="{A39FB7DF-DC68-3F3B-5C8B-B7A48CAADA07}"/>
              </a:ext>
            </a:extLst>
          </p:cNvPr>
          <p:cNvPicPr>
            <a:picLocks noChangeAspect="1"/>
          </p:cNvPicPr>
          <p:nvPr/>
        </p:nvPicPr>
        <p:blipFill>
          <a:blip r:embed="rId5"/>
          <a:stretch>
            <a:fillRect/>
          </a:stretch>
        </p:blipFill>
        <p:spPr>
          <a:xfrm>
            <a:off x="3746659" y="2901625"/>
            <a:ext cx="281053" cy="281053"/>
          </a:xfrm>
          <a:prstGeom prst="rect">
            <a:avLst/>
          </a:prstGeom>
        </p:spPr>
      </p:pic>
      <p:pic>
        <p:nvPicPr>
          <p:cNvPr id="18" name="Picture 17">
            <a:extLst>
              <a:ext uri="{FF2B5EF4-FFF2-40B4-BE49-F238E27FC236}">
                <a16:creationId xmlns:a16="http://schemas.microsoft.com/office/drawing/2014/main" id="{29413A5C-8B94-8BFF-92EC-1FFECC30FFCB}"/>
              </a:ext>
            </a:extLst>
          </p:cNvPr>
          <p:cNvPicPr>
            <a:picLocks noChangeAspect="1"/>
          </p:cNvPicPr>
          <p:nvPr/>
        </p:nvPicPr>
        <p:blipFill>
          <a:blip r:embed="rId5"/>
          <a:stretch>
            <a:fillRect/>
          </a:stretch>
        </p:blipFill>
        <p:spPr>
          <a:xfrm>
            <a:off x="4565842" y="1929811"/>
            <a:ext cx="281053" cy="281053"/>
          </a:xfrm>
          <a:prstGeom prst="rect">
            <a:avLst/>
          </a:prstGeom>
        </p:spPr>
      </p:pic>
      <p:pic>
        <p:nvPicPr>
          <p:cNvPr id="19" name="Picture 18">
            <a:extLst>
              <a:ext uri="{FF2B5EF4-FFF2-40B4-BE49-F238E27FC236}">
                <a16:creationId xmlns:a16="http://schemas.microsoft.com/office/drawing/2014/main" id="{18C506A2-2454-B21B-AC97-95D79C18EF7E}"/>
              </a:ext>
            </a:extLst>
          </p:cNvPr>
          <p:cNvPicPr>
            <a:picLocks noChangeAspect="1"/>
          </p:cNvPicPr>
          <p:nvPr/>
        </p:nvPicPr>
        <p:blipFill>
          <a:blip r:embed="rId5"/>
          <a:stretch>
            <a:fillRect/>
          </a:stretch>
        </p:blipFill>
        <p:spPr>
          <a:xfrm>
            <a:off x="4284789" y="1606580"/>
            <a:ext cx="281053" cy="281053"/>
          </a:xfrm>
          <a:prstGeom prst="rect">
            <a:avLst/>
          </a:prstGeom>
        </p:spPr>
      </p:pic>
      <p:pic>
        <p:nvPicPr>
          <p:cNvPr id="36" name="Picture 35">
            <a:extLst>
              <a:ext uri="{FF2B5EF4-FFF2-40B4-BE49-F238E27FC236}">
                <a16:creationId xmlns:a16="http://schemas.microsoft.com/office/drawing/2014/main" id="{0125F076-0ED7-85D8-4610-0DD3A5204F77}"/>
              </a:ext>
            </a:extLst>
          </p:cNvPr>
          <p:cNvPicPr>
            <a:picLocks noChangeAspect="1"/>
          </p:cNvPicPr>
          <p:nvPr/>
        </p:nvPicPr>
        <p:blipFill>
          <a:blip r:embed="rId6"/>
          <a:stretch>
            <a:fillRect/>
          </a:stretch>
        </p:blipFill>
        <p:spPr>
          <a:xfrm>
            <a:off x="4534091" y="1396093"/>
            <a:ext cx="281053" cy="281053"/>
          </a:xfrm>
          <a:prstGeom prst="rect">
            <a:avLst/>
          </a:prstGeom>
        </p:spPr>
      </p:pic>
      <p:pic>
        <p:nvPicPr>
          <p:cNvPr id="21" name="Picture 20">
            <a:extLst>
              <a:ext uri="{FF2B5EF4-FFF2-40B4-BE49-F238E27FC236}">
                <a16:creationId xmlns:a16="http://schemas.microsoft.com/office/drawing/2014/main" id="{153D899D-0B74-F278-AF4E-10DED7F100D8}"/>
              </a:ext>
            </a:extLst>
          </p:cNvPr>
          <p:cNvPicPr>
            <a:picLocks noChangeAspect="1"/>
          </p:cNvPicPr>
          <p:nvPr/>
        </p:nvPicPr>
        <p:blipFill>
          <a:blip r:embed="rId5"/>
          <a:stretch>
            <a:fillRect/>
          </a:stretch>
        </p:blipFill>
        <p:spPr>
          <a:xfrm>
            <a:off x="1599964" y="3031643"/>
            <a:ext cx="281053" cy="281053"/>
          </a:xfrm>
          <a:prstGeom prst="rect">
            <a:avLst/>
          </a:prstGeom>
        </p:spPr>
      </p:pic>
      <p:pic>
        <p:nvPicPr>
          <p:cNvPr id="33" name="Picture 32">
            <a:extLst>
              <a:ext uri="{FF2B5EF4-FFF2-40B4-BE49-F238E27FC236}">
                <a16:creationId xmlns:a16="http://schemas.microsoft.com/office/drawing/2014/main" id="{90D745AB-9487-5C10-823C-8EBFD1375A1F}"/>
              </a:ext>
            </a:extLst>
          </p:cNvPr>
          <p:cNvPicPr>
            <a:picLocks noChangeAspect="1"/>
          </p:cNvPicPr>
          <p:nvPr/>
        </p:nvPicPr>
        <p:blipFill>
          <a:blip r:embed="rId5"/>
          <a:stretch>
            <a:fillRect/>
          </a:stretch>
        </p:blipFill>
        <p:spPr>
          <a:xfrm>
            <a:off x="2104942" y="5985601"/>
            <a:ext cx="281053" cy="281053"/>
          </a:xfrm>
          <a:prstGeom prst="rect">
            <a:avLst/>
          </a:prstGeom>
        </p:spPr>
      </p:pic>
      <p:pic>
        <p:nvPicPr>
          <p:cNvPr id="35" name="Picture 34">
            <a:extLst>
              <a:ext uri="{FF2B5EF4-FFF2-40B4-BE49-F238E27FC236}">
                <a16:creationId xmlns:a16="http://schemas.microsoft.com/office/drawing/2014/main" id="{E4F5BD7E-7834-94B5-F51D-24A7E474CF20}"/>
              </a:ext>
            </a:extLst>
          </p:cNvPr>
          <p:cNvPicPr>
            <a:picLocks noChangeAspect="1"/>
          </p:cNvPicPr>
          <p:nvPr/>
        </p:nvPicPr>
        <p:blipFill>
          <a:blip r:embed="rId5"/>
          <a:stretch>
            <a:fillRect/>
          </a:stretch>
        </p:blipFill>
        <p:spPr>
          <a:xfrm>
            <a:off x="1888514" y="3569526"/>
            <a:ext cx="281053" cy="281053"/>
          </a:xfrm>
          <a:prstGeom prst="rect">
            <a:avLst/>
          </a:prstGeom>
        </p:spPr>
      </p:pic>
      <p:pic>
        <p:nvPicPr>
          <p:cNvPr id="37" name="Picture 36">
            <a:extLst>
              <a:ext uri="{FF2B5EF4-FFF2-40B4-BE49-F238E27FC236}">
                <a16:creationId xmlns:a16="http://schemas.microsoft.com/office/drawing/2014/main" id="{EFCDAEED-2763-33D9-D444-0A7FCF03FBBC}"/>
              </a:ext>
            </a:extLst>
          </p:cNvPr>
          <p:cNvPicPr>
            <a:picLocks noChangeAspect="1"/>
          </p:cNvPicPr>
          <p:nvPr/>
        </p:nvPicPr>
        <p:blipFill>
          <a:blip r:embed="rId5"/>
          <a:stretch>
            <a:fillRect/>
          </a:stretch>
        </p:blipFill>
        <p:spPr>
          <a:xfrm>
            <a:off x="1069331" y="3465096"/>
            <a:ext cx="281053" cy="281053"/>
          </a:xfrm>
          <a:prstGeom prst="rect">
            <a:avLst/>
          </a:prstGeom>
        </p:spPr>
      </p:pic>
      <p:pic>
        <p:nvPicPr>
          <p:cNvPr id="38" name="Picture 37">
            <a:extLst>
              <a:ext uri="{FF2B5EF4-FFF2-40B4-BE49-F238E27FC236}">
                <a16:creationId xmlns:a16="http://schemas.microsoft.com/office/drawing/2014/main" id="{A35D31AE-399C-5829-745A-319D0AD00AF6}"/>
              </a:ext>
            </a:extLst>
          </p:cNvPr>
          <p:cNvPicPr>
            <a:picLocks noChangeAspect="1"/>
          </p:cNvPicPr>
          <p:nvPr/>
        </p:nvPicPr>
        <p:blipFill>
          <a:blip r:embed="rId5"/>
          <a:stretch>
            <a:fillRect/>
          </a:stretch>
        </p:blipFill>
        <p:spPr>
          <a:xfrm>
            <a:off x="118019" y="2964255"/>
            <a:ext cx="281053" cy="281053"/>
          </a:xfrm>
          <a:prstGeom prst="rect">
            <a:avLst/>
          </a:prstGeom>
        </p:spPr>
      </p:pic>
    </p:spTree>
    <p:extLst>
      <p:ext uri="{BB962C8B-B14F-4D97-AF65-F5344CB8AC3E}">
        <p14:creationId xmlns:p14="http://schemas.microsoft.com/office/powerpoint/2010/main" val="4149278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soldiers in water holding guns&#10;&#10;Description automatically generated with low confidence">
            <a:extLst>
              <a:ext uri="{FF2B5EF4-FFF2-40B4-BE49-F238E27FC236}">
                <a16:creationId xmlns:a16="http://schemas.microsoft.com/office/drawing/2014/main" id="{EE060838-0FF3-8B62-092E-B3C00EC107D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48333" y="4248231"/>
            <a:ext cx="4255572" cy="2609769"/>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t>JUNGLE</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GB" sz="1800"/>
              <a:t>Surviving in the jungle is a battle in itself. Commandos frequently train in jungle environments such as  Belize to ensure we can take the fight to the enemy, no matter the location.</a:t>
            </a:r>
          </a:p>
        </p:txBody>
      </p:sp>
      <p:pic>
        <p:nvPicPr>
          <p:cNvPr id="10" name="Picture 9">
            <a:extLst>
              <a:ext uri="{FF2B5EF4-FFF2-40B4-BE49-F238E27FC236}">
                <a16:creationId xmlns:a16="http://schemas.microsoft.com/office/drawing/2014/main" id="{926AF3CA-6F5D-5A83-C3AF-74353EA79C3C}"/>
              </a:ext>
            </a:extLst>
          </p:cNvPr>
          <p:cNvPicPr>
            <a:picLocks noChangeAspect="1"/>
          </p:cNvPicPr>
          <p:nvPr/>
        </p:nvPicPr>
        <p:blipFill rotWithShape="1">
          <a:blip r:embed="rId4">
            <a:duotone>
              <a:prstClr val="black"/>
              <a:schemeClr val="accent5">
                <a:tint val="45000"/>
                <a:satMod val="400000"/>
              </a:schemeClr>
            </a:duotone>
          </a:blip>
          <a:srcRect l="11294" r="19079"/>
          <a:stretch/>
        </p:blipFill>
        <p:spPr>
          <a:xfrm>
            <a:off x="9525" y="591346"/>
            <a:ext cx="7943147" cy="5675308"/>
          </a:xfrm>
          <a:prstGeom prst="rect">
            <a:avLst/>
          </a:prstGeom>
          <a:solidFill>
            <a:srgbClr val="004411"/>
          </a:solidFill>
        </p:spPr>
      </p:pic>
      <p:pic>
        <p:nvPicPr>
          <p:cNvPr id="11" name="Picture 10">
            <a:extLst>
              <a:ext uri="{FF2B5EF4-FFF2-40B4-BE49-F238E27FC236}">
                <a16:creationId xmlns:a16="http://schemas.microsoft.com/office/drawing/2014/main" id="{F7DD8D3C-DEEC-CDB5-044B-E7B70B3EE74B}"/>
              </a:ext>
            </a:extLst>
          </p:cNvPr>
          <p:cNvPicPr>
            <a:picLocks noChangeAspect="1"/>
          </p:cNvPicPr>
          <p:nvPr/>
        </p:nvPicPr>
        <p:blipFill>
          <a:blip r:embed="rId5"/>
          <a:stretch>
            <a:fillRect/>
          </a:stretch>
        </p:blipFill>
        <p:spPr>
          <a:xfrm>
            <a:off x="6462030" y="4909228"/>
            <a:ext cx="281053" cy="281053"/>
          </a:xfrm>
          <a:prstGeom prst="rect">
            <a:avLst/>
          </a:prstGeom>
        </p:spPr>
      </p:pic>
      <p:pic>
        <p:nvPicPr>
          <p:cNvPr id="12" name="Picture 11">
            <a:extLst>
              <a:ext uri="{FF2B5EF4-FFF2-40B4-BE49-F238E27FC236}">
                <a16:creationId xmlns:a16="http://schemas.microsoft.com/office/drawing/2014/main" id="{3C73E7A1-9DC0-4E09-DED8-40F8ABC6CBA3}"/>
              </a:ext>
            </a:extLst>
          </p:cNvPr>
          <p:cNvPicPr>
            <a:picLocks noChangeAspect="1"/>
          </p:cNvPicPr>
          <p:nvPr/>
        </p:nvPicPr>
        <p:blipFill>
          <a:blip r:embed="rId5"/>
          <a:stretch>
            <a:fillRect/>
          </a:stretch>
        </p:blipFill>
        <p:spPr>
          <a:xfrm>
            <a:off x="6100423" y="3429000"/>
            <a:ext cx="281053" cy="281053"/>
          </a:xfrm>
          <a:prstGeom prst="rect">
            <a:avLst/>
          </a:prstGeom>
        </p:spPr>
      </p:pic>
      <p:pic>
        <p:nvPicPr>
          <p:cNvPr id="13" name="Picture 12">
            <a:extLst>
              <a:ext uri="{FF2B5EF4-FFF2-40B4-BE49-F238E27FC236}">
                <a16:creationId xmlns:a16="http://schemas.microsoft.com/office/drawing/2014/main" id="{641D9975-0BBE-C54B-F9AB-14CF886C5920}"/>
              </a:ext>
            </a:extLst>
          </p:cNvPr>
          <p:cNvPicPr>
            <a:picLocks noChangeAspect="1"/>
          </p:cNvPicPr>
          <p:nvPr/>
        </p:nvPicPr>
        <p:blipFill>
          <a:blip r:embed="rId5"/>
          <a:stretch>
            <a:fillRect/>
          </a:stretch>
        </p:blipFill>
        <p:spPr>
          <a:xfrm>
            <a:off x="5817327" y="3245309"/>
            <a:ext cx="281053" cy="281053"/>
          </a:xfrm>
          <a:prstGeom prst="rect">
            <a:avLst/>
          </a:prstGeom>
        </p:spPr>
      </p:pic>
      <p:pic>
        <p:nvPicPr>
          <p:cNvPr id="14" name="Picture 13">
            <a:extLst>
              <a:ext uri="{FF2B5EF4-FFF2-40B4-BE49-F238E27FC236}">
                <a16:creationId xmlns:a16="http://schemas.microsoft.com/office/drawing/2014/main" id="{AEDB2752-AC70-4D43-4559-09952B1FC2A4}"/>
              </a:ext>
            </a:extLst>
          </p:cNvPr>
          <p:cNvPicPr>
            <a:picLocks noChangeAspect="1"/>
          </p:cNvPicPr>
          <p:nvPr/>
        </p:nvPicPr>
        <p:blipFill>
          <a:blip r:embed="rId5"/>
          <a:stretch>
            <a:fillRect/>
          </a:stretch>
        </p:blipFill>
        <p:spPr>
          <a:xfrm>
            <a:off x="5501576" y="3182678"/>
            <a:ext cx="281053" cy="281053"/>
          </a:xfrm>
          <a:prstGeom prst="rect">
            <a:avLst/>
          </a:prstGeom>
        </p:spPr>
      </p:pic>
      <p:pic>
        <p:nvPicPr>
          <p:cNvPr id="15" name="Picture 14">
            <a:extLst>
              <a:ext uri="{FF2B5EF4-FFF2-40B4-BE49-F238E27FC236}">
                <a16:creationId xmlns:a16="http://schemas.microsoft.com/office/drawing/2014/main" id="{09173AFB-3646-BB57-C799-F3904BC2A5BF}"/>
              </a:ext>
            </a:extLst>
          </p:cNvPr>
          <p:cNvPicPr>
            <a:picLocks noChangeAspect="1"/>
          </p:cNvPicPr>
          <p:nvPr/>
        </p:nvPicPr>
        <p:blipFill>
          <a:blip r:embed="rId5"/>
          <a:stretch>
            <a:fillRect/>
          </a:stretch>
        </p:blipFill>
        <p:spPr>
          <a:xfrm>
            <a:off x="4425316" y="2919259"/>
            <a:ext cx="281053" cy="281053"/>
          </a:xfrm>
          <a:prstGeom prst="rect">
            <a:avLst/>
          </a:prstGeom>
        </p:spPr>
      </p:pic>
      <p:pic>
        <p:nvPicPr>
          <p:cNvPr id="16" name="Picture 15">
            <a:extLst>
              <a:ext uri="{FF2B5EF4-FFF2-40B4-BE49-F238E27FC236}">
                <a16:creationId xmlns:a16="http://schemas.microsoft.com/office/drawing/2014/main" id="{C2822F55-271D-900C-86F8-63DC93F7C8C0}"/>
              </a:ext>
            </a:extLst>
          </p:cNvPr>
          <p:cNvPicPr>
            <a:picLocks noChangeAspect="1"/>
          </p:cNvPicPr>
          <p:nvPr/>
        </p:nvPicPr>
        <p:blipFill>
          <a:blip r:embed="rId5"/>
          <a:stretch>
            <a:fillRect/>
          </a:stretch>
        </p:blipFill>
        <p:spPr>
          <a:xfrm>
            <a:off x="3746659" y="2901625"/>
            <a:ext cx="281053" cy="281053"/>
          </a:xfrm>
          <a:prstGeom prst="rect">
            <a:avLst/>
          </a:prstGeom>
        </p:spPr>
      </p:pic>
      <p:pic>
        <p:nvPicPr>
          <p:cNvPr id="17" name="Picture 16">
            <a:extLst>
              <a:ext uri="{FF2B5EF4-FFF2-40B4-BE49-F238E27FC236}">
                <a16:creationId xmlns:a16="http://schemas.microsoft.com/office/drawing/2014/main" id="{BDC3EDB8-1FD8-C892-8F84-C1EF00540FE5}"/>
              </a:ext>
            </a:extLst>
          </p:cNvPr>
          <p:cNvPicPr>
            <a:picLocks noChangeAspect="1"/>
          </p:cNvPicPr>
          <p:nvPr/>
        </p:nvPicPr>
        <p:blipFill>
          <a:blip r:embed="rId5"/>
          <a:stretch>
            <a:fillRect/>
          </a:stretch>
        </p:blipFill>
        <p:spPr>
          <a:xfrm>
            <a:off x="4565842" y="1929811"/>
            <a:ext cx="281053" cy="281053"/>
          </a:xfrm>
          <a:prstGeom prst="rect">
            <a:avLst/>
          </a:prstGeom>
        </p:spPr>
      </p:pic>
      <p:pic>
        <p:nvPicPr>
          <p:cNvPr id="18" name="Picture 17">
            <a:extLst>
              <a:ext uri="{FF2B5EF4-FFF2-40B4-BE49-F238E27FC236}">
                <a16:creationId xmlns:a16="http://schemas.microsoft.com/office/drawing/2014/main" id="{CC39228C-60CB-3CE0-18A1-DD3611449961}"/>
              </a:ext>
            </a:extLst>
          </p:cNvPr>
          <p:cNvPicPr>
            <a:picLocks noChangeAspect="1"/>
          </p:cNvPicPr>
          <p:nvPr/>
        </p:nvPicPr>
        <p:blipFill>
          <a:blip r:embed="rId5"/>
          <a:stretch>
            <a:fillRect/>
          </a:stretch>
        </p:blipFill>
        <p:spPr>
          <a:xfrm>
            <a:off x="4284789" y="1606580"/>
            <a:ext cx="281053" cy="281053"/>
          </a:xfrm>
          <a:prstGeom prst="rect">
            <a:avLst/>
          </a:prstGeom>
        </p:spPr>
      </p:pic>
      <p:pic>
        <p:nvPicPr>
          <p:cNvPr id="19" name="Picture 18">
            <a:extLst>
              <a:ext uri="{FF2B5EF4-FFF2-40B4-BE49-F238E27FC236}">
                <a16:creationId xmlns:a16="http://schemas.microsoft.com/office/drawing/2014/main" id="{F02F2926-763C-F68C-4304-60FE29AAD181}"/>
              </a:ext>
            </a:extLst>
          </p:cNvPr>
          <p:cNvPicPr>
            <a:picLocks noChangeAspect="1"/>
          </p:cNvPicPr>
          <p:nvPr/>
        </p:nvPicPr>
        <p:blipFill>
          <a:blip r:embed="rId5"/>
          <a:stretch>
            <a:fillRect/>
          </a:stretch>
        </p:blipFill>
        <p:spPr>
          <a:xfrm>
            <a:off x="4533186" y="1394054"/>
            <a:ext cx="281053" cy="281053"/>
          </a:xfrm>
          <a:prstGeom prst="rect">
            <a:avLst/>
          </a:prstGeom>
        </p:spPr>
      </p:pic>
      <p:pic>
        <p:nvPicPr>
          <p:cNvPr id="20" name="Picture 19">
            <a:extLst>
              <a:ext uri="{FF2B5EF4-FFF2-40B4-BE49-F238E27FC236}">
                <a16:creationId xmlns:a16="http://schemas.microsoft.com/office/drawing/2014/main" id="{65E9178B-5DCB-DE16-8DA9-C7C39411F926}"/>
              </a:ext>
            </a:extLst>
          </p:cNvPr>
          <p:cNvPicPr>
            <a:picLocks noChangeAspect="1"/>
          </p:cNvPicPr>
          <p:nvPr/>
        </p:nvPicPr>
        <p:blipFill>
          <a:blip r:embed="rId5"/>
          <a:stretch>
            <a:fillRect/>
          </a:stretch>
        </p:blipFill>
        <p:spPr>
          <a:xfrm>
            <a:off x="1599964" y="3031643"/>
            <a:ext cx="281053" cy="281053"/>
          </a:xfrm>
          <a:prstGeom prst="rect">
            <a:avLst/>
          </a:prstGeom>
        </p:spPr>
      </p:pic>
      <p:pic>
        <p:nvPicPr>
          <p:cNvPr id="21" name="Picture 20">
            <a:extLst>
              <a:ext uri="{FF2B5EF4-FFF2-40B4-BE49-F238E27FC236}">
                <a16:creationId xmlns:a16="http://schemas.microsoft.com/office/drawing/2014/main" id="{3A022635-D5A1-A7DC-B8C6-704E6FCC5B03}"/>
              </a:ext>
            </a:extLst>
          </p:cNvPr>
          <p:cNvPicPr>
            <a:picLocks noChangeAspect="1"/>
          </p:cNvPicPr>
          <p:nvPr/>
        </p:nvPicPr>
        <p:blipFill>
          <a:blip r:embed="rId5"/>
          <a:stretch>
            <a:fillRect/>
          </a:stretch>
        </p:blipFill>
        <p:spPr>
          <a:xfrm>
            <a:off x="2104942" y="5985601"/>
            <a:ext cx="281053" cy="281053"/>
          </a:xfrm>
          <a:prstGeom prst="rect">
            <a:avLst/>
          </a:prstGeom>
        </p:spPr>
      </p:pic>
      <p:pic>
        <p:nvPicPr>
          <p:cNvPr id="33" name="Picture 32">
            <a:extLst>
              <a:ext uri="{FF2B5EF4-FFF2-40B4-BE49-F238E27FC236}">
                <a16:creationId xmlns:a16="http://schemas.microsoft.com/office/drawing/2014/main" id="{A4169302-B484-A29C-1371-B492F40847C3}"/>
              </a:ext>
            </a:extLst>
          </p:cNvPr>
          <p:cNvPicPr>
            <a:picLocks noChangeAspect="1"/>
          </p:cNvPicPr>
          <p:nvPr/>
        </p:nvPicPr>
        <p:blipFill>
          <a:blip r:embed="rId5"/>
          <a:stretch>
            <a:fillRect/>
          </a:stretch>
        </p:blipFill>
        <p:spPr>
          <a:xfrm>
            <a:off x="1888514" y="3569526"/>
            <a:ext cx="281053" cy="281053"/>
          </a:xfrm>
          <a:prstGeom prst="rect">
            <a:avLst/>
          </a:prstGeom>
        </p:spPr>
      </p:pic>
      <p:pic>
        <p:nvPicPr>
          <p:cNvPr id="37" name="Picture 36">
            <a:extLst>
              <a:ext uri="{FF2B5EF4-FFF2-40B4-BE49-F238E27FC236}">
                <a16:creationId xmlns:a16="http://schemas.microsoft.com/office/drawing/2014/main" id="{74A5DEE8-6160-2D11-EA9D-B502AD5B5CA3}"/>
              </a:ext>
            </a:extLst>
          </p:cNvPr>
          <p:cNvPicPr>
            <a:picLocks noChangeAspect="1"/>
          </p:cNvPicPr>
          <p:nvPr/>
        </p:nvPicPr>
        <p:blipFill>
          <a:blip r:embed="rId5"/>
          <a:stretch>
            <a:fillRect/>
          </a:stretch>
        </p:blipFill>
        <p:spPr>
          <a:xfrm>
            <a:off x="122077" y="2964255"/>
            <a:ext cx="281053" cy="281053"/>
          </a:xfrm>
          <a:prstGeom prst="rect">
            <a:avLst/>
          </a:prstGeom>
        </p:spPr>
      </p:pic>
      <p:pic>
        <p:nvPicPr>
          <p:cNvPr id="35" name="Picture 34">
            <a:extLst>
              <a:ext uri="{FF2B5EF4-FFF2-40B4-BE49-F238E27FC236}">
                <a16:creationId xmlns:a16="http://schemas.microsoft.com/office/drawing/2014/main" id="{D5A0B8D8-8988-30B1-2990-DB5010206AD2}"/>
              </a:ext>
            </a:extLst>
          </p:cNvPr>
          <p:cNvPicPr>
            <a:picLocks noChangeAspect="1"/>
          </p:cNvPicPr>
          <p:nvPr/>
        </p:nvPicPr>
        <p:blipFill>
          <a:blip r:embed="rId6"/>
          <a:stretch>
            <a:fillRect/>
          </a:stretch>
        </p:blipFill>
        <p:spPr>
          <a:xfrm>
            <a:off x="1070352" y="3465743"/>
            <a:ext cx="281053" cy="281053"/>
          </a:xfrm>
          <a:prstGeom prst="rect">
            <a:avLst/>
          </a:prstGeom>
        </p:spPr>
      </p:pic>
    </p:spTree>
    <p:extLst>
      <p:ext uri="{BB962C8B-B14F-4D97-AF65-F5344CB8AC3E}">
        <p14:creationId xmlns:p14="http://schemas.microsoft.com/office/powerpoint/2010/main" val="2198517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helmet, fire, weapon, soldier&#10;&#10;Description automatically generated">
            <a:extLst>
              <a:ext uri="{FF2B5EF4-FFF2-40B4-BE49-F238E27FC236}">
                <a16:creationId xmlns:a16="http://schemas.microsoft.com/office/drawing/2014/main" id="{D9E55139-E776-6F80-D6F0-2C4EFACF31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52672" y="4251342"/>
            <a:ext cx="4239328" cy="2602487"/>
          </a:xfrm>
          <a:prstGeom prst="rect">
            <a:avLst/>
          </a:prstGeom>
        </p:spPr>
      </p:pic>
      <p:pic>
        <p:nvPicPr>
          <p:cNvPr id="7" name="Picture 6">
            <a:extLst>
              <a:ext uri="{FF2B5EF4-FFF2-40B4-BE49-F238E27FC236}">
                <a16:creationId xmlns:a16="http://schemas.microsoft.com/office/drawing/2014/main" id="{630A7038-F7DF-999E-DFF1-21415C465F69}"/>
              </a:ext>
            </a:extLst>
          </p:cNvPr>
          <p:cNvPicPr>
            <a:picLocks noChangeAspect="1"/>
          </p:cNvPicPr>
          <p:nvPr/>
        </p:nvPicPr>
        <p:blipFill>
          <a:blip r:embed="rId4"/>
          <a:stretch>
            <a:fillRect/>
          </a:stretch>
        </p:blipFill>
        <p:spPr>
          <a:xfrm>
            <a:off x="1657266" y="5985599"/>
            <a:ext cx="281053" cy="281053"/>
          </a:xfrm>
          <a:prstGeom prst="rect">
            <a:avLst/>
          </a:prstGeom>
        </p:spPr>
      </p:pic>
      <p:pic>
        <p:nvPicPr>
          <p:cNvPr id="6" name="Picture 5">
            <a:extLst>
              <a:ext uri="{FF2B5EF4-FFF2-40B4-BE49-F238E27FC236}">
                <a16:creationId xmlns:a16="http://schemas.microsoft.com/office/drawing/2014/main" id="{059C77CD-ED03-094D-DEF1-52D112B76130}"/>
              </a:ext>
            </a:extLst>
          </p:cNvPr>
          <p:cNvPicPr>
            <a:picLocks noChangeAspect="1"/>
          </p:cNvPicPr>
          <p:nvPr/>
        </p:nvPicPr>
        <p:blipFill rotWithShape="1">
          <a:blip r:embed="rId5">
            <a:duotone>
              <a:prstClr val="black"/>
              <a:schemeClr val="accent5">
                <a:tint val="45000"/>
                <a:satMod val="400000"/>
              </a:schemeClr>
            </a:duotone>
          </a:blip>
          <a:srcRect l="11294" r="19079"/>
          <a:stretch/>
        </p:blipFill>
        <p:spPr>
          <a:xfrm>
            <a:off x="9525" y="591346"/>
            <a:ext cx="7943147" cy="5675308"/>
          </a:xfrm>
          <a:prstGeom prst="rect">
            <a:avLst/>
          </a:prstGeom>
          <a:solidFill>
            <a:srgbClr val="004411"/>
          </a:solidFill>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t>URBAN</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GB" sz="1800"/>
              <a:t>Urban warfare is a vital part of our capability. We regularly train alongside our American counterparts traveling to California to take part in a variety of exercises. </a:t>
            </a:r>
          </a:p>
        </p:txBody>
      </p:sp>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4"/>
          <a:stretch>
            <a:fillRect/>
          </a:stretch>
        </p:blipFill>
        <p:spPr>
          <a:xfrm>
            <a:off x="6462030" y="4909228"/>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4"/>
          <a:stretch>
            <a:fillRect/>
          </a:stretch>
        </p:blipFill>
        <p:spPr>
          <a:xfrm>
            <a:off x="6100423" y="342900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4"/>
          <a:stretch>
            <a:fillRect/>
          </a:stretch>
        </p:blipFill>
        <p:spPr>
          <a:xfrm>
            <a:off x="5817327" y="3245309"/>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4"/>
          <a:stretch>
            <a:fillRect/>
          </a:stretch>
        </p:blipFill>
        <p:spPr>
          <a:xfrm>
            <a:off x="5501576" y="3182678"/>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4"/>
          <a:stretch>
            <a:fillRect/>
          </a:stretch>
        </p:blipFill>
        <p:spPr>
          <a:xfrm>
            <a:off x="4425316" y="2919259"/>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4"/>
          <a:stretch>
            <a:fillRect/>
          </a:stretch>
        </p:blipFill>
        <p:spPr>
          <a:xfrm>
            <a:off x="3746659" y="2901625"/>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4"/>
          <a:stretch>
            <a:fillRect/>
          </a:stretch>
        </p:blipFill>
        <p:spPr>
          <a:xfrm>
            <a:off x="4565842" y="1929811"/>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4"/>
          <a:stretch>
            <a:fillRect/>
          </a:stretch>
        </p:blipFill>
        <p:spPr>
          <a:xfrm>
            <a:off x="4284789" y="1606580"/>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4"/>
          <a:stretch>
            <a:fillRect/>
          </a:stretch>
        </p:blipFill>
        <p:spPr>
          <a:xfrm>
            <a:off x="4533186" y="1394054"/>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4"/>
          <a:stretch>
            <a:fillRect/>
          </a:stretch>
        </p:blipFill>
        <p:spPr>
          <a:xfrm>
            <a:off x="1599964" y="303164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4"/>
          <a:stretch>
            <a:fillRect/>
          </a:stretch>
        </p:blipFill>
        <p:spPr>
          <a:xfrm>
            <a:off x="2104942" y="5985601"/>
            <a:ext cx="281053" cy="281053"/>
          </a:xfrm>
          <a:prstGeom prst="rect">
            <a:avLst/>
          </a:prstGeom>
        </p:spPr>
      </p:pic>
      <p:pic>
        <p:nvPicPr>
          <p:cNvPr id="5" name="Picture 4">
            <a:extLst>
              <a:ext uri="{FF2B5EF4-FFF2-40B4-BE49-F238E27FC236}">
                <a16:creationId xmlns:a16="http://schemas.microsoft.com/office/drawing/2014/main" id="{DC0C8AF6-2C13-2A43-EAD8-BB20BC579DF7}"/>
              </a:ext>
            </a:extLst>
          </p:cNvPr>
          <p:cNvPicPr>
            <a:picLocks noChangeAspect="1"/>
          </p:cNvPicPr>
          <p:nvPr/>
        </p:nvPicPr>
        <p:blipFill>
          <a:blip r:embed="rId4"/>
          <a:stretch>
            <a:fillRect/>
          </a:stretch>
        </p:blipFill>
        <p:spPr>
          <a:xfrm>
            <a:off x="1888514" y="3569526"/>
            <a:ext cx="281053" cy="281053"/>
          </a:xfrm>
          <a:prstGeom prst="rect">
            <a:avLst/>
          </a:prstGeom>
        </p:spPr>
      </p:pic>
      <p:pic>
        <p:nvPicPr>
          <p:cNvPr id="34" name="Picture 33">
            <a:extLst>
              <a:ext uri="{FF2B5EF4-FFF2-40B4-BE49-F238E27FC236}">
                <a16:creationId xmlns:a16="http://schemas.microsoft.com/office/drawing/2014/main" id="{A0B3AA74-0EEE-2BD0-9685-07F8E87BDC99}"/>
              </a:ext>
            </a:extLst>
          </p:cNvPr>
          <p:cNvPicPr>
            <a:picLocks noChangeAspect="1"/>
          </p:cNvPicPr>
          <p:nvPr/>
        </p:nvPicPr>
        <p:blipFill>
          <a:blip r:embed="rId6"/>
          <a:stretch>
            <a:fillRect/>
          </a:stretch>
        </p:blipFill>
        <p:spPr>
          <a:xfrm>
            <a:off x="118190" y="2964256"/>
            <a:ext cx="281053" cy="281053"/>
          </a:xfrm>
          <a:prstGeom prst="rect">
            <a:avLst/>
          </a:prstGeom>
        </p:spPr>
      </p:pic>
      <p:pic>
        <p:nvPicPr>
          <p:cNvPr id="4" name="Picture 3">
            <a:extLst>
              <a:ext uri="{FF2B5EF4-FFF2-40B4-BE49-F238E27FC236}">
                <a16:creationId xmlns:a16="http://schemas.microsoft.com/office/drawing/2014/main" id="{3D3AC237-DBE2-8605-385C-0057638DBBFE}"/>
              </a:ext>
            </a:extLst>
          </p:cNvPr>
          <p:cNvPicPr>
            <a:picLocks noChangeAspect="1"/>
          </p:cNvPicPr>
          <p:nvPr/>
        </p:nvPicPr>
        <p:blipFill>
          <a:blip r:embed="rId4"/>
          <a:stretch>
            <a:fillRect/>
          </a:stretch>
        </p:blipFill>
        <p:spPr>
          <a:xfrm>
            <a:off x="1069331" y="3465096"/>
            <a:ext cx="281053" cy="281053"/>
          </a:xfrm>
          <a:prstGeom prst="rect">
            <a:avLst/>
          </a:prstGeom>
        </p:spPr>
      </p:pic>
    </p:spTree>
    <p:extLst>
      <p:ext uri="{BB962C8B-B14F-4D97-AF65-F5344CB8AC3E}">
        <p14:creationId xmlns:p14="http://schemas.microsoft.com/office/powerpoint/2010/main" val="3894935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A picture containing sky, outdoor, watercraft, water&#10;&#10;Description automatically generated">
            <a:extLst>
              <a:ext uri="{FF2B5EF4-FFF2-40B4-BE49-F238E27FC236}">
                <a16:creationId xmlns:a16="http://schemas.microsoft.com/office/drawing/2014/main" id="{B6156CC3-5C83-EA64-03BE-62AFE11CFFE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47915" y="4256863"/>
            <a:ext cx="4247260" cy="2601138"/>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t>SEA</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a:lstStyle/>
          <a:p>
            <a:pPr>
              <a:lnSpc>
                <a:spcPct val="150000"/>
              </a:lnSpc>
            </a:pPr>
            <a:r>
              <a:rPr lang="en-GB" sz="1800"/>
              <a:t>… And of course, the sea! The Royal Marines Commandos’ launch pad. Over the centuries we have become masters of Amphibious Warfare.</a:t>
            </a:r>
          </a:p>
        </p:txBody>
      </p:sp>
      <p:pic>
        <p:nvPicPr>
          <p:cNvPr id="6" name="Picture 5">
            <a:extLst>
              <a:ext uri="{FF2B5EF4-FFF2-40B4-BE49-F238E27FC236}">
                <a16:creationId xmlns:a16="http://schemas.microsoft.com/office/drawing/2014/main" id="{3EC5B831-7B78-F05A-F9F8-B2C409AD8F6D}"/>
              </a:ext>
            </a:extLst>
          </p:cNvPr>
          <p:cNvPicPr>
            <a:picLocks noChangeAspect="1"/>
          </p:cNvPicPr>
          <p:nvPr/>
        </p:nvPicPr>
        <p:blipFill rotWithShape="1">
          <a:blip r:embed="rId4">
            <a:duotone>
              <a:prstClr val="black"/>
              <a:schemeClr val="accent5">
                <a:tint val="45000"/>
                <a:satMod val="400000"/>
              </a:schemeClr>
            </a:duotone>
          </a:blip>
          <a:srcRect l="11294" r="19079"/>
          <a:stretch/>
        </p:blipFill>
        <p:spPr>
          <a:xfrm>
            <a:off x="9525" y="591346"/>
            <a:ext cx="7943147" cy="5675308"/>
          </a:xfrm>
          <a:prstGeom prst="rect">
            <a:avLst/>
          </a:prstGeom>
          <a:solidFill>
            <a:srgbClr val="004411"/>
          </a:solidFill>
        </p:spPr>
      </p:pic>
      <p:pic>
        <p:nvPicPr>
          <p:cNvPr id="37" name="Picture 36">
            <a:extLst>
              <a:ext uri="{FF2B5EF4-FFF2-40B4-BE49-F238E27FC236}">
                <a16:creationId xmlns:a16="http://schemas.microsoft.com/office/drawing/2014/main" id="{D5B86552-1732-BA60-6B05-0AB3627F699C}"/>
              </a:ext>
            </a:extLst>
          </p:cNvPr>
          <p:cNvPicPr>
            <a:picLocks noChangeAspect="1"/>
          </p:cNvPicPr>
          <p:nvPr/>
        </p:nvPicPr>
        <p:blipFill>
          <a:blip r:embed="rId5"/>
          <a:stretch>
            <a:fillRect/>
          </a:stretch>
        </p:blipFill>
        <p:spPr>
          <a:xfrm>
            <a:off x="6461607" y="4909227"/>
            <a:ext cx="281053" cy="281053"/>
          </a:xfrm>
          <a:prstGeom prst="rect">
            <a:avLst/>
          </a:prstGeom>
        </p:spPr>
      </p:pic>
      <p:pic>
        <p:nvPicPr>
          <p:cNvPr id="10" name="Picture 9">
            <a:extLst>
              <a:ext uri="{FF2B5EF4-FFF2-40B4-BE49-F238E27FC236}">
                <a16:creationId xmlns:a16="http://schemas.microsoft.com/office/drawing/2014/main" id="{6316AE36-78D1-64E9-3FA5-9F6C775FED7A}"/>
              </a:ext>
            </a:extLst>
          </p:cNvPr>
          <p:cNvPicPr>
            <a:picLocks noChangeAspect="1"/>
          </p:cNvPicPr>
          <p:nvPr/>
        </p:nvPicPr>
        <p:blipFill>
          <a:blip r:embed="rId6"/>
          <a:stretch>
            <a:fillRect/>
          </a:stretch>
        </p:blipFill>
        <p:spPr>
          <a:xfrm>
            <a:off x="6100423" y="3429000"/>
            <a:ext cx="281053" cy="281053"/>
          </a:xfrm>
          <a:prstGeom prst="rect">
            <a:avLst/>
          </a:prstGeom>
        </p:spPr>
      </p:pic>
      <p:pic>
        <p:nvPicPr>
          <p:cNvPr id="11" name="Picture 10">
            <a:extLst>
              <a:ext uri="{FF2B5EF4-FFF2-40B4-BE49-F238E27FC236}">
                <a16:creationId xmlns:a16="http://schemas.microsoft.com/office/drawing/2014/main" id="{EDC14AB7-8FEC-C6E9-B585-1F359849E9C5}"/>
              </a:ext>
            </a:extLst>
          </p:cNvPr>
          <p:cNvPicPr>
            <a:picLocks noChangeAspect="1"/>
          </p:cNvPicPr>
          <p:nvPr/>
        </p:nvPicPr>
        <p:blipFill>
          <a:blip r:embed="rId6"/>
          <a:stretch>
            <a:fillRect/>
          </a:stretch>
        </p:blipFill>
        <p:spPr>
          <a:xfrm>
            <a:off x="5817327" y="3245309"/>
            <a:ext cx="281053" cy="281053"/>
          </a:xfrm>
          <a:prstGeom prst="rect">
            <a:avLst/>
          </a:prstGeom>
        </p:spPr>
      </p:pic>
      <p:pic>
        <p:nvPicPr>
          <p:cNvPr id="12" name="Picture 11">
            <a:extLst>
              <a:ext uri="{FF2B5EF4-FFF2-40B4-BE49-F238E27FC236}">
                <a16:creationId xmlns:a16="http://schemas.microsoft.com/office/drawing/2014/main" id="{84C85E7A-7051-F5B2-A1A0-71A91920A9B2}"/>
              </a:ext>
            </a:extLst>
          </p:cNvPr>
          <p:cNvPicPr>
            <a:picLocks noChangeAspect="1"/>
          </p:cNvPicPr>
          <p:nvPr/>
        </p:nvPicPr>
        <p:blipFill>
          <a:blip r:embed="rId6"/>
          <a:stretch>
            <a:fillRect/>
          </a:stretch>
        </p:blipFill>
        <p:spPr>
          <a:xfrm>
            <a:off x="5501576" y="3182678"/>
            <a:ext cx="281053" cy="281053"/>
          </a:xfrm>
          <a:prstGeom prst="rect">
            <a:avLst/>
          </a:prstGeom>
        </p:spPr>
      </p:pic>
      <p:pic>
        <p:nvPicPr>
          <p:cNvPr id="38" name="Picture 37">
            <a:extLst>
              <a:ext uri="{FF2B5EF4-FFF2-40B4-BE49-F238E27FC236}">
                <a16:creationId xmlns:a16="http://schemas.microsoft.com/office/drawing/2014/main" id="{0FCF2E03-908B-0641-1D38-495398BCF0E6}"/>
              </a:ext>
            </a:extLst>
          </p:cNvPr>
          <p:cNvPicPr>
            <a:picLocks noChangeAspect="1"/>
          </p:cNvPicPr>
          <p:nvPr/>
        </p:nvPicPr>
        <p:blipFill>
          <a:blip r:embed="rId5"/>
          <a:stretch>
            <a:fillRect/>
          </a:stretch>
        </p:blipFill>
        <p:spPr>
          <a:xfrm>
            <a:off x="4425317" y="2918289"/>
            <a:ext cx="281053" cy="281053"/>
          </a:xfrm>
          <a:prstGeom prst="rect">
            <a:avLst/>
          </a:prstGeom>
        </p:spPr>
      </p:pic>
      <p:pic>
        <p:nvPicPr>
          <p:cNvPr id="14" name="Picture 13">
            <a:extLst>
              <a:ext uri="{FF2B5EF4-FFF2-40B4-BE49-F238E27FC236}">
                <a16:creationId xmlns:a16="http://schemas.microsoft.com/office/drawing/2014/main" id="{776A0141-7E5C-F9C5-2D72-AFF2E20B51F4}"/>
              </a:ext>
            </a:extLst>
          </p:cNvPr>
          <p:cNvPicPr>
            <a:picLocks noChangeAspect="1"/>
          </p:cNvPicPr>
          <p:nvPr/>
        </p:nvPicPr>
        <p:blipFill>
          <a:blip r:embed="rId6"/>
          <a:stretch>
            <a:fillRect/>
          </a:stretch>
        </p:blipFill>
        <p:spPr>
          <a:xfrm>
            <a:off x="3746659" y="2901625"/>
            <a:ext cx="281053" cy="281053"/>
          </a:xfrm>
          <a:prstGeom prst="rect">
            <a:avLst/>
          </a:prstGeom>
        </p:spPr>
      </p:pic>
      <p:pic>
        <p:nvPicPr>
          <p:cNvPr id="15" name="Picture 14">
            <a:extLst>
              <a:ext uri="{FF2B5EF4-FFF2-40B4-BE49-F238E27FC236}">
                <a16:creationId xmlns:a16="http://schemas.microsoft.com/office/drawing/2014/main" id="{0D05CC0B-BE08-7F7B-3643-03A2FE84ABEB}"/>
              </a:ext>
            </a:extLst>
          </p:cNvPr>
          <p:cNvPicPr>
            <a:picLocks noChangeAspect="1"/>
          </p:cNvPicPr>
          <p:nvPr/>
        </p:nvPicPr>
        <p:blipFill>
          <a:blip r:embed="rId6"/>
          <a:stretch>
            <a:fillRect/>
          </a:stretch>
        </p:blipFill>
        <p:spPr>
          <a:xfrm>
            <a:off x="4565842" y="1929811"/>
            <a:ext cx="281053" cy="281053"/>
          </a:xfrm>
          <a:prstGeom prst="rect">
            <a:avLst/>
          </a:prstGeom>
        </p:spPr>
      </p:pic>
      <p:pic>
        <p:nvPicPr>
          <p:cNvPr id="16" name="Picture 15">
            <a:extLst>
              <a:ext uri="{FF2B5EF4-FFF2-40B4-BE49-F238E27FC236}">
                <a16:creationId xmlns:a16="http://schemas.microsoft.com/office/drawing/2014/main" id="{4777E50B-3758-D321-0808-FA443F7A508B}"/>
              </a:ext>
            </a:extLst>
          </p:cNvPr>
          <p:cNvPicPr>
            <a:picLocks noChangeAspect="1"/>
          </p:cNvPicPr>
          <p:nvPr/>
        </p:nvPicPr>
        <p:blipFill>
          <a:blip r:embed="rId6"/>
          <a:stretch>
            <a:fillRect/>
          </a:stretch>
        </p:blipFill>
        <p:spPr>
          <a:xfrm>
            <a:off x="4284789" y="1606580"/>
            <a:ext cx="281053" cy="281053"/>
          </a:xfrm>
          <a:prstGeom prst="rect">
            <a:avLst/>
          </a:prstGeom>
        </p:spPr>
      </p:pic>
      <p:pic>
        <p:nvPicPr>
          <p:cNvPr id="17" name="Picture 16">
            <a:extLst>
              <a:ext uri="{FF2B5EF4-FFF2-40B4-BE49-F238E27FC236}">
                <a16:creationId xmlns:a16="http://schemas.microsoft.com/office/drawing/2014/main" id="{22E7FF28-DC50-BDA7-07FD-DEC5B3D4573B}"/>
              </a:ext>
            </a:extLst>
          </p:cNvPr>
          <p:cNvPicPr>
            <a:picLocks noChangeAspect="1"/>
          </p:cNvPicPr>
          <p:nvPr/>
        </p:nvPicPr>
        <p:blipFill>
          <a:blip r:embed="rId6"/>
          <a:stretch>
            <a:fillRect/>
          </a:stretch>
        </p:blipFill>
        <p:spPr>
          <a:xfrm>
            <a:off x="4533186" y="1394054"/>
            <a:ext cx="281053" cy="281053"/>
          </a:xfrm>
          <a:prstGeom prst="rect">
            <a:avLst/>
          </a:prstGeom>
        </p:spPr>
      </p:pic>
      <p:pic>
        <p:nvPicPr>
          <p:cNvPr id="18" name="Picture 17">
            <a:extLst>
              <a:ext uri="{FF2B5EF4-FFF2-40B4-BE49-F238E27FC236}">
                <a16:creationId xmlns:a16="http://schemas.microsoft.com/office/drawing/2014/main" id="{58026775-2DA9-551A-9013-8C4F390F7DEF}"/>
              </a:ext>
            </a:extLst>
          </p:cNvPr>
          <p:cNvPicPr>
            <a:picLocks noChangeAspect="1"/>
          </p:cNvPicPr>
          <p:nvPr/>
        </p:nvPicPr>
        <p:blipFill>
          <a:blip r:embed="rId6"/>
          <a:stretch>
            <a:fillRect/>
          </a:stretch>
        </p:blipFill>
        <p:spPr>
          <a:xfrm>
            <a:off x="1599964" y="3031643"/>
            <a:ext cx="281053" cy="281053"/>
          </a:xfrm>
          <a:prstGeom prst="rect">
            <a:avLst/>
          </a:prstGeom>
        </p:spPr>
      </p:pic>
      <p:pic>
        <p:nvPicPr>
          <p:cNvPr id="21" name="Picture 20">
            <a:extLst>
              <a:ext uri="{FF2B5EF4-FFF2-40B4-BE49-F238E27FC236}">
                <a16:creationId xmlns:a16="http://schemas.microsoft.com/office/drawing/2014/main" id="{735F02F3-608F-2675-1711-29007B7B9919}"/>
              </a:ext>
            </a:extLst>
          </p:cNvPr>
          <p:cNvPicPr>
            <a:picLocks noChangeAspect="1"/>
          </p:cNvPicPr>
          <p:nvPr/>
        </p:nvPicPr>
        <p:blipFill>
          <a:blip r:embed="rId5"/>
          <a:stretch>
            <a:fillRect/>
          </a:stretch>
        </p:blipFill>
        <p:spPr>
          <a:xfrm>
            <a:off x="2104942" y="5987045"/>
            <a:ext cx="281053" cy="281053"/>
          </a:xfrm>
          <a:prstGeom prst="rect">
            <a:avLst/>
          </a:prstGeom>
        </p:spPr>
      </p:pic>
      <p:pic>
        <p:nvPicPr>
          <p:cNvPr id="36" name="Picture 35">
            <a:extLst>
              <a:ext uri="{FF2B5EF4-FFF2-40B4-BE49-F238E27FC236}">
                <a16:creationId xmlns:a16="http://schemas.microsoft.com/office/drawing/2014/main" id="{967157D0-8573-7484-FF98-EAF5DE3037ED}"/>
              </a:ext>
            </a:extLst>
          </p:cNvPr>
          <p:cNvPicPr>
            <a:picLocks noChangeAspect="1"/>
          </p:cNvPicPr>
          <p:nvPr/>
        </p:nvPicPr>
        <p:blipFill>
          <a:blip r:embed="rId5"/>
          <a:stretch>
            <a:fillRect/>
          </a:stretch>
        </p:blipFill>
        <p:spPr>
          <a:xfrm>
            <a:off x="1888215" y="3569525"/>
            <a:ext cx="281053" cy="281053"/>
          </a:xfrm>
          <a:prstGeom prst="rect">
            <a:avLst/>
          </a:prstGeom>
        </p:spPr>
      </p:pic>
      <p:pic>
        <p:nvPicPr>
          <p:cNvPr id="20" name="Picture 19">
            <a:extLst>
              <a:ext uri="{FF2B5EF4-FFF2-40B4-BE49-F238E27FC236}">
                <a16:creationId xmlns:a16="http://schemas.microsoft.com/office/drawing/2014/main" id="{73DFC477-8EDC-8C6A-2B44-165CF26BB603}"/>
              </a:ext>
            </a:extLst>
          </p:cNvPr>
          <p:cNvPicPr>
            <a:picLocks noChangeAspect="1"/>
          </p:cNvPicPr>
          <p:nvPr/>
        </p:nvPicPr>
        <p:blipFill>
          <a:blip r:embed="rId6"/>
          <a:stretch>
            <a:fillRect/>
          </a:stretch>
        </p:blipFill>
        <p:spPr>
          <a:xfrm>
            <a:off x="119664" y="2964256"/>
            <a:ext cx="281053" cy="281053"/>
          </a:xfrm>
          <a:prstGeom prst="rect">
            <a:avLst/>
          </a:prstGeom>
        </p:spPr>
      </p:pic>
      <p:pic>
        <p:nvPicPr>
          <p:cNvPr id="33" name="Picture 32">
            <a:extLst>
              <a:ext uri="{FF2B5EF4-FFF2-40B4-BE49-F238E27FC236}">
                <a16:creationId xmlns:a16="http://schemas.microsoft.com/office/drawing/2014/main" id="{5323C8DF-B013-07C7-9A0C-72A5E8112A32}"/>
              </a:ext>
            </a:extLst>
          </p:cNvPr>
          <p:cNvPicPr>
            <a:picLocks noChangeAspect="1"/>
          </p:cNvPicPr>
          <p:nvPr/>
        </p:nvPicPr>
        <p:blipFill>
          <a:blip r:embed="rId6"/>
          <a:stretch>
            <a:fillRect/>
          </a:stretch>
        </p:blipFill>
        <p:spPr>
          <a:xfrm>
            <a:off x="1069331" y="3465096"/>
            <a:ext cx="281053" cy="281053"/>
          </a:xfrm>
          <a:prstGeom prst="rect">
            <a:avLst/>
          </a:prstGeom>
        </p:spPr>
      </p:pic>
    </p:spTree>
    <p:extLst>
      <p:ext uri="{BB962C8B-B14F-4D97-AF65-F5344CB8AC3E}">
        <p14:creationId xmlns:p14="http://schemas.microsoft.com/office/powerpoint/2010/main" val="1885607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lstStyle/>
          <a:p>
            <a:r>
              <a:rPr lang="en-US"/>
              <a:t>OUR ORGANISATION</a:t>
            </a:r>
            <a:br>
              <a:rPr lang="en-US"/>
            </a:br>
            <a:r>
              <a:rPr lang="en-US" sz="2400" b="0">
                <a:latin typeface="Barlow" pitchFamily="2" charset="77"/>
              </a:rPr>
              <a:t>The Royal Navy is made up of several different Services, who each work together to achieve our common goals.</a:t>
            </a:r>
            <a:endParaRPr lang="en-US" b="0">
              <a:latin typeface="Barlow" pitchFamily="2" charset="77"/>
            </a:endParaRPr>
          </a:p>
        </p:txBody>
      </p:sp>
      <p:sp>
        <p:nvSpPr>
          <p:cNvPr id="3" name="Content Placeholder 2">
            <a:extLst>
              <a:ext uri="{FF2B5EF4-FFF2-40B4-BE49-F238E27FC236}">
                <a16:creationId xmlns:a16="http://schemas.microsoft.com/office/drawing/2014/main" id="{D0EE8BE1-C0CA-338D-20F7-DA1447513E01}"/>
              </a:ext>
            </a:extLst>
          </p:cNvPr>
          <p:cNvSpPr>
            <a:spLocks noGrp="1"/>
          </p:cNvSpPr>
          <p:nvPr>
            <p:ph sz="quarter" idx="10"/>
          </p:nvPr>
        </p:nvSpPr>
        <p:spPr/>
        <p:txBody>
          <a:bodyPr/>
          <a:lstStyle/>
          <a:p>
            <a:endParaRPr lang="en-GB"/>
          </a:p>
        </p:txBody>
      </p:sp>
      <p:pic>
        <p:nvPicPr>
          <p:cNvPr id="5" name="4.Responding" descr="4.Responding">
            <a:hlinkClick r:id="" action="ppaction://media"/>
            <a:extLst>
              <a:ext uri="{FF2B5EF4-FFF2-40B4-BE49-F238E27FC236}">
                <a16:creationId xmlns:a16="http://schemas.microsoft.com/office/drawing/2014/main" id="{2AEE4E7D-D5A9-D591-F2D1-1700A34EE0A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0156" b="13023"/>
          <a:stretch/>
        </p:blipFill>
        <p:spPr>
          <a:xfrm>
            <a:off x="0" y="2285263"/>
            <a:ext cx="12192000" cy="4582633"/>
          </a:xfrm>
          <a:prstGeom prst="rect">
            <a:avLst/>
          </a:prstGeom>
        </p:spPr>
      </p:pic>
    </p:spTree>
    <p:extLst>
      <p:ext uri="{BB962C8B-B14F-4D97-AF65-F5344CB8AC3E}">
        <p14:creationId xmlns:p14="http://schemas.microsoft.com/office/powerpoint/2010/main" val="7677640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repeatCount="indefinite"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3153B"/>
        </a:solidFill>
        <a:effectLst/>
      </p:bgPr>
    </p:bg>
    <p:spTree>
      <p:nvGrpSpPr>
        <p:cNvPr id="1" name=""/>
        <p:cNvGrpSpPr/>
        <p:nvPr/>
      </p:nvGrpSpPr>
      <p:grpSpPr>
        <a:xfrm>
          <a:off x="0" y="0"/>
          <a:ext cx="0" cy="0"/>
          <a:chOff x="0" y="0"/>
          <a:chExt cx="0" cy="0"/>
        </a:xfrm>
      </p:grpSpPr>
      <p:pic>
        <p:nvPicPr>
          <p:cNvPr id="7" name="Picture Placeholder 12" descr="A person wearing a suit and hat&#10;&#10;Description automatically generated">
            <a:extLst>
              <a:ext uri="{FF2B5EF4-FFF2-40B4-BE49-F238E27FC236}">
                <a16:creationId xmlns:a16="http://schemas.microsoft.com/office/drawing/2014/main" id="{2FF8B14F-7B0B-6DD7-877B-B8ED00733A3A}"/>
              </a:ext>
            </a:extLst>
          </p:cNvPr>
          <p:cNvPicPr>
            <a:picLocks noChangeAspect="1"/>
          </p:cNvPicPr>
          <p:nvPr/>
        </p:nvPicPr>
        <p:blipFill rotWithShape="1">
          <a:blip r:embed="rId3">
            <a:extLst>
              <a:ext uri="{28A0092B-C50C-407E-A947-70E740481C1C}">
                <a14:useLocalDpi xmlns:a14="http://schemas.microsoft.com/office/drawing/2010/main"/>
              </a:ext>
            </a:extLst>
          </a:blip>
          <a:srcRect l="34916" r="34916"/>
          <a:stretch/>
        </p:blipFill>
        <p:spPr>
          <a:xfrm>
            <a:off x="10113808" y="70"/>
            <a:ext cx="2078192" cy="4596057"/>
          </a:xfrm>
          <a:prstGeom prst="rect">
            <a:avLst/>
          </a:prstGeom>
          <a:ln>
            <a:noFill/>
          </a:ln>
        </p:spPr>
      </p:pic>
      <p:pic>
        <p:nvPicPr>
          <p:cNvPr id="6" name="Picture Placeholder 11" descr="A large ship in a body of water&#10;&#10;Description automatically generated">
            <a:extLst>
              <a:ext uri="{FF2B5EF4-FFF2-40B4-BE49-F238E27FC236}">
                <a16:creationId xmlns:a16="http://schemas.microsoft.com/office/drawing/2014/main" id="{C1CFE2A8-11D9-77E8-1355-8D1ECE738CF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6087" r="16087"/>
          <a:stretch/>
        </p:blipFill>
        <p:spPr>
          <a:xfrm>
            <a:off x="8088261" y="70"/>
            <a:ext cx="2078192" cy="4596057"/>
          </a:xfrm>
          <a:prstGeom prst="rect">
            <a:avLst/>
          </a:prstGeom>
          <a:ln>
            <a:noFill/>
          </a:ln>
        </p:spPr>
      </p:pic>
      <p:pic>
        <p:nvPicPr>
          <p:cNvPr id="3" name="Picture Placeholder 31" descr="A picture containing person, sculpture, dark&#10;&#10;Description automatically generated">
            <a:extLst>
              <a:ext uri="{FF2B5EF4-FFF2-40B4-BE49-F238E27FC236}">
                <a16:creationId xmlns:a16="http://schemas.microsoft.com/office/drawing/2014/main" id="{07646CE4-37C3-FE32-97FE-EF7A0B96664C}"/>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6062713" y="70"/>
            <a:ext cx="2078192" cy="4596057"/>
          </a:xfrm>
          <a:prstGeom prst="rect">
            <a:avLst/>
          </a:prstGeom>
          <a:ln>
            <a:noFill/>
          </a:ln>
        </p:spPr>
      </p:pic>
      <p:pic>
        <p:nvPicPr>
          <p:cNvPr id="5" name="Picture Placeholder 16" descr="A person standing in front of a helicopter on a runway&#10;&#10;Description automatically generated with medium confidence">
            <a:extLst>
              <a:ext uri="{FF2B5EF4-FFF2-40B4-BE49-F238E27FC236}">
                <a16:creationId xmlns:a16="http://schemas.microsoft.com/office/drawing/2014/main" id="{ADA79641-41E2-A2D6-6F61-E2C83675CD1D}"/>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4041172" y="69"/>
            <a:ext cx="2074185" cy="4596059"/>
          </a:xfrm>
          <a:prstGeom prst="rect">
            <a:avLst/>
          </a:prstGeom>
          <a:ln>
            <a:noFill/>
          </a:ln>
        </p:spPr>
      </p:pic>
      <p:sp>
        <p:nvSpPr>
          <p:cNvPr id="2" name="Text Placeholder 1">
            <a:extLst>
              <a:ext uri="{FF2B5EF4-FFF2-40B4-BE49-F238E27FC236}">
                <a16:creationId xmlns:a16="http://schemas.microsoft.com/office/drawing/2014/main" id="{B5866BEC-9246-02EB-8C61-4BDC7E81A106}"/>
              </a:ext>
            </a:extLst>
          </p:cNvPr>
          <p:cNvSpPr>
            <a:spLocks noGrp="1"/>
          </p:cNvSpPr>
          <p:nvPr>
            <p:ph type="body" sz="quarter" idx="10"/>
          </p:nvPr>
        </p:nvSpPr>
        <p:spPr>
          <a:xfrm>
            <a:off x="19357" y="4596127"/>
            <a:ext cx="12191999" cy="2261802"/>
          </a:xfrm>
          <a:solidFill>
            <a:srgbClr val="004411"/>
          </a:solidFill>
        </p:spPr>
        <p:txBody>
          <a:bodyPr/>
          <a:lstStyle/>
          <a:p>
            <a:pPr algn="l"/>
            <a:r>
              <a:rPr lang="en-US">
                <a:solidFill>
                  <a:schemeClr val="bg1"/>
                </a:solidFill>
              </a:rPr>
              <a:t>   NAVAL SERVICE</a:t>
            </a:r>
          </a:p>
        </p:txBody>
      </p:sp>
      <p:pic>
        <p:nvPicPr>
          <p:cNvPr id="4" name="Picture Placeholder 5" descr="A picture containing water, outdoor, watercraft&#10;&#10;Description automatically generated">
            <a:extLst>
              <a:ext uri="{FF2B5EF4-FFF2-40B4-BE49-F238E27FC236}">
                <a16:creationId xmlns:a16="http://schemas.microsoft.com/office/drawing/2014/main" id="{EE51B08A-5BF8-CD49-E579-F10F716FA056}"/>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a:xfrm>
            <a:off x="2023489" y="71"/>
            <a:ext cx="2070327" cy="4596058"/>
          </a:xfrm>
          <a:prstGeom prst="rect">
            <a:avLst/>
          </a:prstGeom>
          <a:ln>
            <a:noFill/>
          </a:ln>
        </p:spPr>
      </p:pic>
      <p:pic>
        <p:nvPicPr>
          <p:cNvPr id="8" name="Picture 7" descr="A submarine in the water&#10;&#10;Description automatically generated with low confidence">
            <a:extLst>
              <a:ext uri="{FF2B5EF4-FFF2-40B4-BE49-F238E27FC236}">
                <a16:creationId xmlns:a16="http://schemas.microsoft.com/office/drawing/2014/main" id="{90A3FDE1-0817-6BF8-A236-1A7B4AF05F61}"/>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0" y="0"/>
            <a:ext cx="2076133" cy="4596195"/>
          </a:xfrm>
          <a:prstGeom prst="rect">
            <a:avLst/>
          </a:prstGeom>
          <a:ln>
            <a:noFill/>
          </a:ln>
        </p:spPr>
      </p:pic>
      <p:sp>
        <p:nvSpPr>
          <p:cNvPr id="9" name="Rectangle 8">
            <a:extLst>
              <a:ext uri="{FF2B5EF4-FFF2-40B4-BE49-F238E27FC236}">
                <a16:creationId xmlns:a16="http://schemas.microsoft.com/office/drawing/2014/main" id="{EC576473-F65D-205E-9961-DC2D73238636}"/>
              </a:ext>
            </a:extLst>
          </p:cNvPr>
          <p:cNvSpPr/>
          <p:nvPr/>
        </p:nvSpPr>
        <p:spPr>
          <a:xfrm>
            <a:off x="-3138" y="0"/>
            <a:ext cx="2083618" cy="4596127"/>
          </a:xfrm>
          <a:prstGeom prst="rect">
            <a:avLst/>
          </a:prstGeom>
          <a:solidFill>
            <a:srgbClr val="4D6D55">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44ACEE-C228-118B-276A-1D4E42931242}"/>
              </a:ext>
            </a:extLst>
          </p:cNvPr>
          <p:cNvSpPr/>
          <p:nvPr/>
        </p:nvSpPr>
        <p:spPr>
          <a:xfrm>
            <a:off x="2076134" y="0"/>
            <a:ext cx="2018920" cy="4596127"/>
          </a:xfrm>
          <a:prstGeom prst="rect">
            <a:avLst/>
          </a:prstGeom>
          <a:solidFill>
            <a:srgbClr val="4D6D55">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2321AE-94DC-BF97-1759-6E701AFFB685}"/>
              </a:ext>
            </a:extLst>
          </p:cNvPr>
          <p:cNvSpPr/>
          <p:nvPr/>
        </p:nvSpPr>
        <p:spPr>
          <a:xfrm>
            <a:off x="4093816" y="0"/>
            <a:ext cx="2020586" cy="4596127"/>
          </a:xfrm>
          <a:prstGeom prst="rect">
            <a:avLst/>
          </a:prstGeom>
          <a:solidFill>
            <a:srgbClr val="4D6D55">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F4D6F8-A8A1-F624-4200-223A23CB402B}"/>
              </a:ext>
            </a:extLst>
          </p:cNvPr>
          <p:cNvSpPr/>
          <p:nvPr/>
        </p:nvSpPr>
        <p:spPr>
          <a:xfrm>
            <a:off x="6114402" y="-35"/>
            <a:ext cx="2027741" cy="4596127"/>
          </a:xfrm>
          <a:prstGeom prst="rect">
            <a:avLst/>
          </a:prstGeom>
          <a:solidFill>
            <a:srgbClr val="4D6D55">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4A8CBB2-8874-12EA-09E8-8BDC4213D9EB}"/>
              </a:ext>
            </a:extLst>
          </p:cNvPr>
          <p:cNvSpPr/>
          <p:nvPr/>
        </p:nvSpPr>
        <p:spPr>
          <a:xfrm>
            <a:off x="8142143" y="0"/>
            <a:ext cx="2026368" cy="4596127"/>
          </a:xfrm>
          <a:prstGeom prst="rect">
            <a:avLst/>
          </a:prstGeom>
          <a:solidFill>
            <a:srgbClr val="4D6D55">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FDD46B3-842C-9B93-6656-0E770D5A295E}"/>
              </a:ext>
            </a:extLst>
          </p:cNvPr>
          <p:cNvSpPr/>
          <p:nvPr/>
        </p:nvSpPr>
        <p:spPr>
          <a:xfrm>
            <a:off x="10164233" y="0"/>
            <a:ext cx="2026368" cy="4596127"/>
          </a:xfrm>
          <a:prstGeom prst="rect">
            <a:avLst/>
          </a:prstGeom>
          <a:solidFill>
            <a:srgbClr val="4D6D55">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CA399B81-B65E-EEFB-1264-A1FDFBF76E3B}"/>
              </a:ext>
            </a:extLst>
          </p:cNvPr>
          <p:cNvSpPr txBox="1"/>
          <p:nvPr/>
        </p:nvSpPr>
        <p:spPr>
          <a:xfrm>
            <a:off x="374754" y="5979852"/>
            <a:ext cx="11315676" cy="369332"/>
          </a:xfrm>
          <a:prstGeom prst="rect">
            <a:avLst/>
          </a:prstGeom>
          <a:noFill/>
        </p:spPr>
        <p:txBody>
          <a:bodyPr wrap="square" rtlCol="0">
            <a:spAutoFit/>
          </a:bodyPr>
          <a:lstStyle/>
          <a:p>
            <a:r>
              <a:rPr lang="en-US">
                <a:solidFill>
                  <a:schemeClr val="bg1"/>
                </a:solidFill>
                <a:latin typeface="Barlow Medium" pitchFamily="2" charset="77"/>
              </a:rPr>
              <a:t>Surface Fleet </a:t>
            </a:r>
            <a:r>
              <a:rPr lang="en-US">
                <a:solidFill>
                  <a:srgbClr val="DA0530"/>
                </a:solidFill>
                <a:latin typeface="Barlow Medium" pitchFamily="2" charset="77"/>
              </a:rPr>
              <a:t> |  </a:t>
            </a:r>
            <a:r>
              <a:rPr lang="en-US">
                <a:solidFill>
                  <a:schemeClr val="bg1"/>
                </a:solidFill>
                <a:latin typeface="Barlow Medium" pitchFamily="2" charset="77"/>
              </a:rPr>
              <a:t>Submarine Service </a:t>
            </a:r>
            <a:r>
              <a:rPr lang="en-US">
                <a:solidFill>
                  <a:srgbClr val="7BC9CE"/>
                </a:solidFill>
                <a:latin typeface="Barlow Medium" pitchFamily="2" charset="77"/>
              </a:rPr>
              <a:t> </a:t>
            </a:r>
            <a:r>
              <a:rPr lang="en-US">
                <a:solidFill>
                  <a:srgbClr val="DA0530"/>
                </a:solidFill>
                <a:latin typeface="Barlow Medium" pitchFamily="2" charset="77"/>
              </a:rPr>
              <a:t>|</a:t>
            </a:r>
            <a:r>
              <a:rPr lang="en-US">
                <a:solidFill>
                  <a:srgbClr val="7BC9CE"/>
                </a:solidFill>
                <a:latin typeface="Barlow Medium" pitchFamily="2" charset="77"/>
              </a:rPr>
              <a:t>  </a:t>
            </a:r>
            <a:r>
              <a:rPr lang="en-US">
                <a:solidFill>
                  <a:schemeClr val="bg1"/>
                </a:solidFill>
                <a:latin typeface="Barlow Medium" pitchFamily="2" charset="77"/>
              </a:rPr>
              <a:t>Fleet Air Arm  </a:t>
            </a:r>
            <a:r>
              <a:rPr lang="en-US">
                <a:solidFill>
                  <a:srgbClr val="DA0530"/>
                </a:solidFill>
                <a:latin typeface="Barlow Medium" pitchFamily="2" charset="77"/>
              </a:rPr>
              <a:t>|</a:t>
            </a:r>
            <a:r>
              <a:rPr lang="en-US">
                <a:solidFill>
                  <a:schemeClr val="bg2">
                    <a:lumMod val="50000"/>
                  </a:schemeClr>
                </a:solidFill>
                <a:latin typeface="Barlow Medium" pitchFamily="2" charset="77"/>
              </a:rPr>
              <a:t> </a:t>
            </a:r>
            <a:r>
              <a:rPr lang="en-US">
                <a:solidFill>
                  <a:schemeClr val="bg1"/>
                </a:solidFill>
                <a:latin typeface="Barlow Medium" pitchFamily="2" charset="77"/>
              </a:rPr>
              <a:t> Royal Marines </a:t>
            </a:r>
            <a:r>
              <a:rPr lang="en-US">
                <a:solidFill>
                  <a:srgbClr val="7BC9CE"/>
                </a:solidFill>
                <a:latin typeface="Barlow Medium" pitchFamily="2" charset="77"/>
              </a:rPr>
              <a:t> </a:t>
            </a:r>
            <a:r>
              <a:rPr lang="en-US">
                <a:solidFill>
                  <a:srgbClr val="DA0530"/>
                </a:solidFill>
                <a:latin typeface="Barlow Medium" pitchFamily="2" charset="77"/>
              </a:rPr>
              <a:t>| </a:t>
            </a:r>
            <a:r>
              <a:rPr lang="en-US">
                <a:solidFill>
                  <a:srgbClr val="7BC9CE"/>
                </a:solidFill>
                <a:latin typeface="Barlow Medium" pitchFamily="2" charset="77"/>
              </a:rPr>
              <a:t> </a:t>
            </a:r>
            <a:r>
              <a:rPr lang="en-US">
                <a:solidFill>
                  <a:schemeClr val="bg1"/>
                </a:solidFill>
                <a:latin typeface="Barlow Medium" pitchFamily="2" charset="77"/>
              </a:rPr>
              <a:t>Royal Fleet Auxiliary </a:t>
            </a:r>
            <a:r>
              <a:rPr lang="en-US">
                <a:solidFill>
                  <a:srgbClr val="7BC9CE"/>
                </a:solidFill>
                <a:latin typeface="Barlow Medium" pitchFamily="2" charset="77"/>
              </a:rPr>
              <a:t> </a:t>
            </a:r>
            <a:r>
              <a:rPr lang="en-US">
                <a:solidFill>
                  <a:srgbClr val="DA0530"/>
                </a:solidFill>
                <a:latin typeface="Barlow Medium" pitchFamily="2" charset="77"/>
              </a:rPr>
              <a:t>| </a:t>
            </a:r>
            <a:r>
              <a:rPr lang="en-US">
                <a:solidFill>
                  <a:srgbClr val="7BC9CE"/>
                </a:solidFill>
                <a:latin typeface="Barlow Medium" pitchFamily="2" charset="77"/>
              </a:rPr>
              <a:t> </a:t>
            </a:r>
            <a:r>
              <a:rPr lang="en-US">
                <a:solidFill>
                  <a:schemeClr val="bg1"/>
                </a:solidFill>
                <a:latin typeface="Barlow Medium" pitchFamily="2" charset="77"/>
              </a:rPr>
              <a:t>Maritime Reserve</a:t>
            </a:r>
          </a:p>
        </p:txBody>
      </p:sp>
      <p:sp>
        <p:nvSpPr>
          <p:cNvPr id="21" name="Triangle 20">
            <a:extLst>
              <a:ext uri="{FF2B5EF4-FFF2-40B4-BE49-F238E27FC236}">
                <a16:creationId xmlns:a16="http://schemas.microsoft.com/office/drawing/2014/main" id="{FF440B20-AE27-7BDD-4194-5B1617C686FD}"/>
              </a:ext>
            </a:extLst>
          </p:cNvPr>
          <p:cNvSpPr/>
          <p:nvPr/>
        </p:nvSpPr>
        <p:spPr>
          <a:xfrm>
            <a:off x="833377" y="6562775"/>
            <a:ext cx="544011" cy="295154"/>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7462191"/>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par>
                                <p:cTn id="8" presetID="2" presetClass="entr" presetSubtype="8" fill="hold" grpId="5" nodeType="withEffect">
                                  <p:stCondLst>
                                    <p:cond delay="0"/>
                                  </p:stCondLst>
                                  <p:childTnLst>
                                    <p:set>
                                      <p:cBhvr>
                                        <p:cTn id="9" dur="1" fill="hold">
                                          <p:stCondLst>
                                            <p:cond delay="0"/>
                                          </p:stCondLst>
                                        </p:cTn>
                                        <p:tgtEl>
                                          <p:spTgt spid="21"/>
                                        </p:tgtEl>
                                        <p:attrNameLst>
                                          <p:attrName>style.visibility</p:attrName>
                                        </p:attrNameLst>
                                      </p:cBhvr>
                                      <p:to>
                                        <p:strVal val="visible"/>
                                      </p:to>
                                    </p:set>
                                    <p:anim calcmode="lin" valueType="num">
                                      <p:cBhvr additive="base">
                                        <p:cTn id="10" dur="500" fill="hold"/>
                                        <p:tgtEl>
                                          <p:spTgt spid="21"/>
                                        </p:tgtEl>
                                        <p:attrNameLst>
                                          <p:attrName>ppt_x</p:attrName>
                                        </p:attrNameLst>
                                      </p:cBhvr>
                                      <p:tavLst>
                                        <p:tav tm="0">
                                          <p:val>
                                            <p:strVal val="0-#ppt_w/2"/>
                                          </p:val>
                                        </p:tav>
                                        <p:tav tm="100000">
                                          <p:val>
                                            <p:strVal val="#ppt_x"/>
                                          </p:val>
                                        </p:tav>
                                      </p:tavLst>
                                    </p:anim>
                                    <p:anim calcmode="lin" valueType="num">
                                      <p:cBhvr additive="base">
                                        <p:cTn id="11"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1"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63" presetClass="path" presetSubtype="0" accel="50000" decel="50000" fill="hold" grpId="0" nodeType="withEffect">
                                  <p:stCondLst>
                                    <p:cond delay="0"/>
                                  </p:stCondLst>
                                  <p:childTnLst>
                                    <p:animMotion origin="layout" path="M 5E-6 -2.22222E-6 L 0.14857 -2.22222E-6 " pathEditMode="relative" rAng="0" ptsTypes="AA">
                                      <p:cBhvr>
                                        <p:cTn id="18" dur="2000" fill="hold"/>
                                        <p:tgtEl>
                                          <p:spTgt spid="21"/>
                                        </p:tgtEl>
                                        <p:attrNameLst>
                                          <p:attrName>ppt_x</p:attrName>
                                          <p:attrName>ppt_y</p:attrName>
                                        </p:attrNameLst>
                                      </p:cBhvr>
                                      <p:rCtr x="7422" y="0"/>
                                    </p:animMotion>
                                  </p:childTnLst>
                                </p:cTn>
                              </p:par>
                              <p:par>
                                <p:cTn id="19" presetID="10" presetClass="exit" presetSubtype="0" fill="hold" grpId="0" nodeType="withEffect">
                                  <p:stCondLst>
                                    <p:cond delay="0"/>
                                  </p:stCondLst>
                                  <p:childTnLst>
                                    <p:animEffect transition="out" filter="fade">
                                      <p:cBhvr>
                                        <p:cTn id="20" dur="500"/>
                                        <p:tgtEl>
                                          <p:spTgt spid="10"/>
                                        </p:tgtEl>
                                      </p:cBhvr>
                                    </p:animEffect>
                                    <p:set>
                                      <p:cBhvr>
                                        <p:cTn id="21" dur="1" fill="hold">
                                          <p:stCondLst>
                                            <p:cond delay="499"/>
                                          </p:stCondLst>
                                        </p:cTn>
                                        <p:tgtEl>
                                          <p:spTgt spid="10"/>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1"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par>
                                <p:cTn id="27" presetID="63" presetClass="path" presetSubtype="0" accel="50000" decel="50000" fill="hold" grpId="1" nodeType="withEffect">
                                  <p:stCondLst>
                                    <p:cond delay="0"/>
                                  </p:stCondLst>
                                  <p:childTnLst>
                                    <p:animMotion origin="layout" path="M 0.14857 -2.22222E-6 L 0.29766 -2.22222E-6 " pathEditMode="relative" rAng="0" ptsTypes="AA">
                                      <p:cBhvr>
                                        <p:cTn id="28" dur="2000" fill="hold"/>
                                        <p:tgtEl>
                                          <p:spTgt spid="21"/>
                                        </p:tgtEl>
                                        <p:attrNameLst>
                                          <p:attrName>ppt_x</p:attrName>
                                          <p:attrName>ppt_y</p:attrName>
                                        </p:attrNameLst>
                                      </p:cBhvr>
                                      <p:rCtr x="7591" y="0"/>
                                    </p:animMotion>
                                  </p:childTnLst>
                                </p:cTn>
                              </p:par>
                              <p:par>
                                <p:cTn id="29" presetID="10" presetClass="exit" presetSubtype="0" fill="hold" grpId="0" nodeType="withEffect">
                                  <p:stCondLst>
                                    <p:cond delay="0"/>
                                  </p:stCondLst>
                                  <p:childTnLst>
                                    <p:animEffect transition="out" filter="fade">
                                      <p:cBhvr>
                                        <p:cTn id="30" dur="500"/>
                                        <p:tgtEl>
                                          <p:spTgt spid="11"/>
                                        </p:tgtEl>
                                      </p:cBhvr>
                                    </p:animEffect>
                                    <p:set>
                                      <p:cBhvr>
                                        <p:cTn id="31" dur="1" fill="hold">
                                          <p:stCondLst>
                                            <p:cond delay="499"/>
                                          </p:stCondLst>
                                        </p:cTn>
                                        <p:tgtEl>
                                          <p:spTgt spid="11"/>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1"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63" presetClass="path" presetSubtype="0" accel="50000" decel="50000" fill="hold" grpId="2" nodeType="withEffect">
                                  <p:stCondLst>
                                    <p:cond delay="0"/>
                                  </p:stCondLst>
                                  <p:childTnLst>
                                    <p:animMotion origin="layout" path="M 0.29766 -2.22222E-6 L 0.42396 -2.22222E-6 " pathEditMode="relative" rAng="0" ptsTypes="AA">
                                      <p:cBhvr>
                                        <p:cTn id="38" dur="2000" fill="hold"/>
                                        <p:tgtEl>
                                          <p:spTgt spid="21"/>
                                        </p:tgtEl>
                                        <p:attrNameLst>
                                          <p:attrName>ppt_x</p:attrName>
                                          <p:attrName>ppt_y</p:attrName>
                                        </p:attrNameLst>
                                      </p:cBhvr>
                                      <p:rCtr x="6458" y="0"/>
                                    </p:animMotion>
                                  </p:childTnLst>
                                </p:cTn>
                              </p:par>
                              <p:par>
                                <p:cTn id="39" presetID="10" presetClass="exit" presetSubtype="0" fill="hold" grpId="0" nodeType="withEffect">
                                  <p:stCondLst>
                                    <p:cond delay="0"/>
                                  </p:stCondLst>
                                  <p:childTnLst>
                                    <p:animEffect transition="out" filter="fad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1" nodeType="click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500"/>
                                        <p:tgtEl>
                                          <p:spTgt spid="12"/>
                                        </p:tgtEl>
                                      </p:cBhvr>
                                    </p:animEffect>
                                  </p:childTnLst>
                                </p:cTn>
                              </p:par>
                              <p:par>
                                <p:cTn id="47" presetID="63" presetClass="path" presetSubtype="0" accel="50000" decel="50000" fill="hold" grpId="3" nodeType="withEffect">
                                  <p:stCondLst>
                                    <p:cond delay="0"/>
                                  </p:stCondLst>
                                  <p:childTnLst>
                                    <p:animMotion origin="layout" path="M 0.42396 -2.22222E-6 L 0.58529 -2.22222E-6 " pathEditMode="relative" rAng="0" ptsTypes="AA">
                                      <p:cBhvr>
                                        <p:cTn id="48" dur="2000" fill="hold"/>
                                        <p:tgtEl>
                                          <p:spTgt spid="21"/>
                                        </p:tgtEl>
                                        <p:attrNameLst>
                                          <p:attrName>ppt_x</p:attrName>
                                          <p:attrName>ppt_y</p:attrName>
                                        </p:attrNameLst>
                                      </p:cBhvr>
                                      <p:rCtr x="8112" y="0"/>
                                    </p:animMotion>
                                  </p:childTnLst>
                                </p:cTn>
                              </p:par>
                              <p:par>
                                <p:cTn id="49" presetID="10" presetClass="exit" presetSubtype="0" fill="hold" grpId="0" nodeType="withEffect">
                                  <p:stCondLst>
                                    <p:cond delay="0"/>
                                  </p:stCondLst>
                                  <p:childTnLst>
                                    <p:animEffect transition="out" filter="fade">
                                      <p:cBhvr>
                                        <p:cTn id="50" dur="500"/>
                                        <p:tgtEl>
                                          <p:spTgt spid="13"/>
                                        </p:tgtEl>
                                      </p:cBhvr>
                                    </p:animEffect>
                                    <p:set>
                                      <p:cBhvr>
                                        <p:cTn id="51" dur="1" fill="hold">
                                          <p:stCondLst>
                                            <p:cond delay="499"/>
                                          </p:stCondLst>
                                        </p:cTn>
                                        <p:tgtEl>
                                          <p:spTgt spid="13"/>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1"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fade">
                                      <p:cBhvr>
                                        <p:cTn id="56" dur="500"/>
                                        <p:tgtEl>
                                          <p:spTgt spid="13"/>
                                        </p:tgtEl>
                                      </p:cBhvr>
                                    </p:animEffect>
                                  </p:childTnLst>
                                </p:cTn>
                              </p:par>
                              <p:par>
                                <p:cTn id="57" presetID="63" presetClass="path" presetSubtype="0" accel="50000" decel="50000" fill="hold" grpId="4" nodeType="withEffect">
                                  <p:stCondLst>
                                    <p:cond delay="0"/>
                                  </p:stCondLst>
                                  <p:childTnLst>
                                    <p:animMotion origin="layout" path="M 0.58529 -2.22222E-6 L 0.75144 -2.22222E-6 " pathEditMode="relative" rAng="0" ptsTypes="AA">
                                      <p:cBhvr>
                                        <p:cTn id="58" dur="2000" fill="hold"/>
                                        <p:tgtEl>
                                          <p:spTgt spid="21"/>
                                        </p:tgtEl>
                                        <p:attrNameLst>
                                          <p:attrName>ppt_x</p:attrName>
                                          <p:attrName>ppt_y</p:attrName>
                                        </p:attrNameLst>
                                      </p:cBhvr>
                                      <p:rCtr x="8307" y="0"/>
                                    </p:animMotion>
                                  </p:childTnLst>
                                </p:cTn>
                              </p:par>
                              <p:par>
                                <p:cTn id="59" presetID="10" presetClass="exit" presetSubtype="0" fill="hold" grpId="0" nodeType="withEffect">
                                  <p:stCondLst>
                                    <p:cond delay="0"/>
                                  </p:stCondLst>
                                  <p:childTnLst>
                                    <p:animEffect transition="out" filter="fade">
                                      <p:cBhvr>
                                        <p:cTn id="60" dur="500"/>
                                        <p:tgtEl>
                                          <p:spTgt spid="14"/>
                                        </p:tgtEl>
                                      </p:cBhvr>
                                    </p:animEffect>
                                    <p:set>
                                      <p:cBhvr>
                                        <p:cTn id="61"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3" grpId="1" animBg="1"/>
      <p:bldP spid="14" grpId="0" animBg="1"/>
      <p:bldP spid="21" grpId="0" animBg="1"/>
      <p:bldP spid="21" grpId="1" animBg="1"/>
      <p:bldP spid="21" grpId="2" animBg="1"/>
      <p:bldP spid="21" grpId="3" animBg="1"/>
      <p:bldP spid="21" grpId="4" animBg="1"/>
      <p:bldP spid="21" grpId="5"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14" descr="A large ship in a body of water&#10;&#10;Description automatically generated">
            <a:extLst>
              <a:ext uri="{FF2B5EF4-FFF2-40B4-BE49-F238E27FC236}">
                <a16:creationId xmlns:a16="http://schemas.microsoft.com/office/drawing/2014/main" id="{4EEE899F-6919-80C5-0808-8B005D2EAFB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3670" t="1414" r="8270"/>
          <a:stretch/>
        </p:blipFill>
        <p:spPr>
          <a:xfrm>
            <a:off x="0" y="0"/>
            <a:ext cx="8144782" cy="6858000"/>
          </a:xfrm>
          <a:prstGeom prst="rect">
            <a:avLst/>
          </a:prstGeom>
        </p:spPr>
      </p:pic>
      <p:sp>
        <p:nvSpPr>
          <p:cNvPr id="4" name="Rectangle 3">
            <a:extLst>
              <a:ext uri="{FF2B5EF4-FFF2-40B4-BE49-F238E27FC236}">
                <a16:creationId xmlns:a16="http://schemas.microsoft.com/office/drawing/2014/main" id="{CED4C1D1-EFA6-69B6-113A-2E0DBED879AD}"/>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SURFACE FLEET</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a:solidFill>
                  <a:schemeClr val="bg1"/>
                </a:solidFill>
              </a:rPr>
              <a:t>Aircraft carriers, minehunters, frigates, destroyers and assault ships are the backbone of the Royal Navy.</a:t>
            </a:r>
          </a:p>
          <a:p>
            <a:endParaRPr lang="en-US" sz="1800">
              <a:solidFill>
                <a:schemeClr val="bg1"/>
              </a:solidFill>
            </a:endParaRPr>
          </a:p>
          <a:p>
            <a:pPr marL="285750" indent="-285750">
              <a:buFont typeface="Arial" panose="020B0604020202020204" pitchFamily="34" charset="0"/>
              <a:buChar char="•"/>
            </a:pPr>
            <a:r>
              <a:rPr lang="en-US" sz="1800">
                <a:solidFill>
                  <a:schemeClr val="bg1"/>
                </a:solidFill>
              </a:rPr>
              <a:t>2 QE Class Aircraft Carriers</a:t>
            </a:r>
          </a:p>
          <a:p>
            <a:pPr marL="285750" indent="-285750">
              <a:buFont typeface="Arial" panose="020B0604020202020204" pitchFamily="34" charset="0"/>
              <a:buChar char="•"/>
            </a:pPr>
            <a:r>
              <a:rPr lang="en-US" sz="1800">
                <a:solidFill>
                  <a:schemeClr val="bg1"/>
                </a:solidFill>
              </a:rPr>
              <a:t>2 Albion Class Landing Platform Dock</a:t>
            </a:r>
          </a:p>
          <a:p>
            <a:pPr marL="285750" indent="-285750">
              <a:buFont typeface="Arial" panose="020B0604020202020204" pitchFamily="34" charset="0"/>
              <a:buChar char="•"/>
            </a:pPr>
            <a:r>
              <a:rPr lang="en-US" sz="1800">
                <a:solidFill>
                  <a:schemeClr val="bg1"/>
                </a:solidFill>
              </a:rPr>
              <a:t>6 Daring Class Type 45 Destroyers</a:t>
            </a:r>
          </a:p>
          <a:p>
            <a:pPr marL="285750" indent="-285750">
              <a:buFont typeface="Arial" panose="020B0604020202020204" pitchFamily="34" charset="0"/>
              <a:buChar char="•"/>
            </a:pPr>
            <a:r>
              <a:rPr lang="en-US" sz="1800">
                <a:solidFill>
                  <a:schemeClr val="bg1"/>
                </a:solidFill>
              </a:rPr>
              <a:t>11 Duke Class Type 23 Frigates</a:t>
            </a:r>
          </a:p>
          <a:p>
            <a:pPr marL="285750" indent="-285750">
              <a:buFont typeface="Arial" panose="020B0604020202020204" pitchFamily="34" charset="0"/>
              <a:buChar char="•"/>
            </a:pPr>
            <a:r>
              <a:rPr lang="en-US" sz="1800">
                <a:solidFill>
                  <a:schemeClr val="bg1"/>
                </a:solidFill>
              </a:rPr>
              <a:t>8 City Class Type 26 Frigates</a:t>
            </a:r>
          </a:p>
          <a:p>
            <a:pPr marL="285750" indent="-285750">
              <a:buFont typeface="Arial" panose="020B0604020202020204" pitchFamily="34" charset="0"/>
              <a:buChar char="•"/>
            </a:pPr>
            <a:r>
              <a:rPr lang="en-US" sz="1800">
                <a:solidFill>
                  <a:schemeClr val="bg1"/>
                </a:solidFill>
              </a:rPr>
              <a:t>5  Inspiration Class Type 31 Frigates</a:t>
            </a:r>
          </a:p>
          <a:p>
            <a:pPr marL="285750" indent="-285750">
              <a:buFont typeface="Arial" panose="020B0604020202020204" pitchFamily="34" charset="0"/>
              <a:buChar char="•"/>
            </a:pPr>
            <a:r>
              <a:rPr lang="en-US" sz="1800">
                <a:solidFill>
                  <a:schemeClr val="bg1"/>
                </a:solidFill>
              </a:rPr>
              <a:t>50 other Vessels</a:t>
            </a:r>
          </a:p>
        </p:txBody>
      </p:sp>
      <p:pic>
        <p:nvPicPr>
          <p:cNvPr id="10" name="Picture 9">
            <a:extLst>
              <a:ext uri="{FF2B5EF4-FFF2-40B4-BE49-F238E27FC236}">
                <a16:creationId xmlns:a16="http://schemas.microsoft.com/office/drawing/2014/main" id="{64C6A1D8-9C5F-29F3-DE41-8DFA4BCEE389}"/>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2803" y="187328"/>
            <a:ext cx="1018355" cy="1018355"/>
          </a:xfrm>
          <a:prstGeom prst="ellipse">
            <a:avLst/>
          </a:prstGeom>
          <a:ln>
            <a:headEnd type="none"/>
            <a:tailEnd type="none"/>
          </a:ln>
        </p:spPr>
      </p:pic>
    </p:spTree>
    <p:extLst>
      <p:ext uri="{BB962C8B-B14F-4D97-AF65-F5344CB8AC3E}">
        <p14:creationId xmlns:p14="http://schemas.microsoft.com/office/powerpoint/2010/main" val="2771981152"/>
      </p:ext>
    </p:extLst>
  </p:cSld>
  <p:clrMapOvr>
    <a:masterClrMapping/>
  </p:clrMapOvr>
  <p:transition spd="slow">
    <p:push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on a submarine in the water&#10;&#10;Description automatically generated with low confidence">
            <a:extLst>
              <a:ext uri="{FF2B5EF4-FFF2-40B4-BE49-F238E27FC236}">
                <a16:creationId xmlns:a16="http://schemas.microsoft.com/office/drawing/2014/main" id="{FFC9363B-F40E-2031-B13E-085F11354D1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5554" r="1443"/>
          <a:stretch/>
        </p:blipFill>
        <p:spPr>
          <a:xfrm>
            <a:off x="0" y="0"/>
            <a:ext cx="7974957" cy="6858000"/>
          </a:xfrm>
          <a:prstGeom prst="rect">
            <a:avLst/>
          </a:prstGeom>
        </p:spPr>
      </p:pic>
      <p:sp>
        <p:nvSpPr>
          <p:cNvPr id="4" name="Rectangle 3">
            <a:extLst>
              <a:ext uri="{FF2B5EF4-FFF2-40B4-BE49-F238E27FC236}">
                <a16:creationId xmlns:a16="http://schemas.microsoft.com/office/drawing/2014/main" id="{FF698F34-5C7F-3C1D-4F61-FAF9E8451EE4}"/>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CC803876-175B-033E-F3AA-DDEEC40F7378}"/>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2802" y="187328"/>
            <a:ext cx="1018355" cy="1018355"/>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SUBMARINE SERVICE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a:solidFill>
                  <a:schemeClr val="bg1"/>
                </a:solidFill>
              </a:rPr>
              <a:t>Our fleet of submarines work on top secret operations, including Trident, which is our nation's nuclear deterrent.</a:t>
            </a:r>
          </a:p>
          <a:p>
            <a:endParaRPr lang="en-US" sz="1800">
              <a:solidFill>
                <a:schemeClr val="bg1"/>
              </a:solidFill>
            </a:endParaRPr>
          </a:p>
          <a:p>
            <a:pPr marL="285750" indent="-285750">
              <a:buFont typeface="Arial" panose="020B0604020202020204" pitchFamily="34" charset="0"/>
              <a:buChar char="•"/>
            </a:pPr>
            <a:r>
              <a:rPr lang="en-US" sz="1800">
                <a:solidFill>
                  <a:schemeClr val="bg1"/>
                </a:solidFill>
              </a:rPr>
              <a:t>4 Vanguard Class BSM Submarines</a:t>
            </a:r>
          </a:p>
          <a:p>
            <a:pPr marL="285750" indent="-285750">
              <a:buFont typeface="Arial" panose="020B0604020202020204" pitchFamily="34" charset="0"/>
              <a:buChar char="•"/>
            </a:pPr>
            <a:r>
              <a:rPr lang="en-US" sz="1800">
                <a:solidFill>
                  <a:schemeClr val="bg1"/>
                </a:solidFill>
              </a:rPr>
              <a:t>7 Astute Class Attack Submarines</a:t>
            </a:r>
          </a:p>
          <a:p>
            <a:pPr marL="285750" indent="-285750">
              <a:buFont typeface="Arial" panose="020B0604020202020204" pitchFamily="34" charset="0"/>
              <a:buChar char="•"/>
            </a:pPr>
            <a:r>
              <a:rPr lang="en-US" sz="1800">
                <a:solidFill>
                  <a:schemeClr val="bg1"/>
                </a:solidFill>
              </a:rPr>
              <a:t>1 Trafalgar Class Attack Submarine</a:t>
            </a:r>
          </a:p>
          <a:p>
            <a:pPr marL="285750" indent="-285750">
              <a:buFont typeface="Arial" panose="020B0604020202020204" pitchFamily="34" charset="0"/>
              <a:buChar char="•"/>
            </a:pPr>
            <a:r>
              <a:rPr lang="en-US" sz="1800">
                <a:solidFill>
                  <a:schemeClr val="bg1"/>
                </a:solidFill>
              </a:rPr>
              <a:t>4 New Dreadnought Class BSM Submarines under construction</a:t>
            </a:r>
          </a:p>
        </p:txBody>
      </p:sp>
    </p:spTree>
    <p:extLst>
      <p:ext uri="{BB962C8B-B14F-4D97-AF65-F5344CB8AC3E}">
        <p14:creationId xmlns:p14="http://schemas.microsoft.com/office/powerpoint/2010/main" val="2802791136"/>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outdoor, plane, airplane, clouds&#10;&#10;Description automatically generated">
            <a:extLst>
              <a:ext uri="{FF2B5EF4-FFF2-40B4-BE49-F238E27FC236}">
                <a16:creationId xmlns:a16="http://schemas.microsoft.com/office/drawing/2014/main" id="{D098116B-1553-4354-8EE4-D11E0E40AA4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22267" r="18491"/>
          <a:stretch/>
        </p:blipFill>
        <p:spPr>
          <a:xfrm>
            <a:off x="-1" y="0"/>
            <a:ext cx="8284029" cy="6858000"/>
          </a:xfrm>
          <a:prstGeom prst="rect">
            <a:avLst/>
          </a:prstGeom>
        </p:spPr>
      </p:pic>
      <p:sp>
        <p:nvSpPr>
          <p:cNvPr id="5" name="Rectangle 4">
            <a:extLst>
              <a:ext uri="{FF2B5EF4-FFF2-40B4-BE49-F238E27FC236}">
                <a16:creationId xmlns:a16="http://schemas.microsoft.com/office/drawing/2014/main" id="{3E8B8179-F9BA-8178-05E1-0C812D810200}"/>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A7E1EEB-CE02-2693-454D-78629B3C5705}"/>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18355"/>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FLEET AIR ARM</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a:solidFill>
                  <a:schemeClr val="bg1"/>
                </a:solidFill>
              </a:rPr>
              <a:t>The Royal Navy’s aviation arm is made up of helicopters and fast jets, which operate from ships and shore bases.</a:t>
            </a:r>
          </a:p>
          <a:p>
            <a:endParaRPr lang="en-US" sz="1800">
              <a:solidFill>
                <a:schemeClr val="bg1"/>
              </a:solidFill>
            </a:endParaRPr>
          </a:p>
          <a:p>
            <a:pPr marL="285750" indent="-285750">
              <a:buFont typeface="Arial" panose="020B0604020202020204" pitchFamily="34" charset="0"/>
              <a:buChar char="•"/>
            </a:pPr>
            <a:r>
              <a:rPr lang="en-US" sz="1800">
                <a:solidFill>
                  <a:schemeClr val="bg1"/>
                </a:solidFill>
              </a:rPr>
              <a:t>F-</a:t>
            </a:r>
            <a:r>
              <a:rPr lang="en-US" sz="1800" err="1">
                <a:solidFill>
                  <a:schemeClr val="bg1"/>
                </a:solidFill>
              </a:rPr>
              <a:t>35B</a:t>
            </a:r>
            <a:r>
              <a:rPr lang="en-US" sz="1800">
                <a:solidFill>
                  <a:schemeClr val="bg1"/>
                </a:solidFill>
              </a:rPr>
              <a:t> Lightning II Fighter Jet</a:t>
            </a:r>
          </a:p>
          <a:p>
            <a:pPr marL="285750" indent="-285750">
              <a:buFont typeface="Arial" panose="020B0604020202020204" pitchFamily="34" charset="0"/>
              <a:buChar char="•"/>
            </a:pPr>
            <a:r>
              <a:rPr lang="en-US" sz="1800">
                <a:solidFill>
                  <a:schemeClr val="bg1"/>
                </a:solidFill>
              </a:rPr>
              <a:t>Merlin Mk 2 &amp; Mk 4 Helicopters</a:t>
            </a:r>
          </a:p>
          <a:p>
            <a:pPr marL="285750" indent="-285750">
              <a:buFont typeface="Arial" panose="020B0604020202020204" pitchFamily="34" charset="0"/>
              <a:buChar char="•"/>
            </a:pPr>
            <a:r>
              <a:rPr lang="en-US" sz="1800">
                <a:solidFill>
                  <a:schemeClr val="bg1"/>
                </a:solidFill>
              </a:rPr>
              <a:t>Wildcat Helicopter</a:t>
            </a:r>
          </a:p>
        </p:txBody>
      </p:sp>
    </p:spTree>
    <p:extLst>
      <p:ext uri="{BB962C8B-B14F-4D97-AF65-F5344CB8AC3E}">
        <p14:creationId xmlns:p14="http://schemas.microsoft.com/office/powerpoint/2010/main" val="1815292499"/>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jacket, shoes&#10;&#10;Description automatically generated">
            <a:extLst>
              <a:ext uri="{FF2B5EF4-FFF2-40B4-BE49-F238E27FC236}">
                <a16:creationId xmlns:a16="http://schemas.microsoft.com/office/drawing/2014/main" id="{0A5DC781-313E-5EB4-2E56-B84FD4EE766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1491" b="-1281"/>
          <a:stretch/>
        </p:blipFill>
        <p:spPr>
          <a:xfrm>
            <a:off x="-117744" y="-163102"/>
            <a:ext cx="12427488" cy="7184204"/>
          </a:xfrm>
          <a:prstGeom prst="rect">
            <a:avLst/>
          </a:prstGeom>
        </p:spPr>
      </p:pic>
      <p:sp>
        <p:nvSpPr>
          <p:cNvPr id="5" name="Title 1">
            <a:extLst>
              <a:ext uri="{FF2B5EF4-FFF2-40B4-BE49-F238E27FC236}">
                <a16:creationId xmlns:a16="http://schemas.microsoft.com/office/drawing/2014/main" id="{641F0BDB-E1EB-37D9-471B-D5B4C398A70A}"/>
              </a:ext>
            </a:extLst>
          </p:cNvPr>
          <p:cNvSpPr txBox="1">
            <a:spLocks/>
          </p:cNvSpPr>
          <p:nvPr/>
        </p:nvSpPr>
        <p:spPr>
          <a:xfrm>
            <a:off x="271003" y="0"/>
            <a:ext cx="11649995" cy="6858000"/>
          </a:xfrm>
          <a:prstGeom prst="rect">
            <a:avLst/>
          </a:prstGeom>
        </p:spPr>
        <p:txBody>
          <a:bodyPr vert="horz" lIns="180000" tIns="45720" rIns="180000" bIns="45720" rtlCol="0" anchor="ctr">
            <a:normAutofit/>
          </a:bodyPr>
          <a:lstStyle>
            <a:lvl1pPr algn="l" defTabSz="914377" rtl="0" eaLnBrk="1" latinLnBrk="0" hangingPunct="1">
              <a:lnSpc>
                <a:spcPct val="90000"/>
              </a:lnSpc>
              <a:spcBef>
                <a:spcPct val="0"/>
              </a:spcBef>
              <a:buNone/>
              <a:defRPr sz="4000" b="1" i="0" kern="1200">
                <a:solidFill>
                  <a:schemeClr val="bg1"/>
                </a:solidFill>
                <a:latin typeface="Barlow Black" pitchFamily="2" charset="77"/>
                <a:ea typeface="+mj-ea"/>
                <a:cs typeface="+mj-cs"/>
              </a:defRPr>
            </a:lvl1pPr>
          </a:lstStyle>
          <a:p>
            <a:r>
              <a:rPr lang="en-US"/>
              <a:t>ROYAL MARINES</a:t>
            </a:r>
            <a:endParaRPr lang="en-US" b="0">
              <a:latin typeface="Barlow" pitchFamily="2" charset="77"/>
            </a:endParaRPr>
          </a:p>
        </p:txBody>
      </p:sp>
      <p:sp>
        <p:nvSpPr>
          <p:cNvPr id="2" name="Rectangle 1">
            <a:extLst>
              <a:ext uri="{FF2B5EF4-FFF2-40B4-BE49-F238E27FC236}">
                <a16:creationId xmlns:a16="http://schemas.microsoft.com/office/drawing/2014/main" id="{D422B863-D495-CA38-10EF-A032DEABAE10}"/>
              </a:ext>
            </a:extLst>
          </p:cNvPr>
          <p:cNvSpPr/>
          <p:nvPr/>
        </p:nvSpPr>
        <p:spPr>
          <a:xfrm>
            <a:off x="11070770" y="-105655"/>
            <a:ext cx="1238974" cy="7069309"/>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77469468"/>
      </p:ext>
    </p:extLst>
  </p:cSld>
  <p:clrMapOvr>
    <a:masterClrMapping/>
  </p:clrMapOvr>
  <p:transition spd="slow">
    <p:push/>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08FCBFA-98B5-3248-8A66-8BAD7EB33B1B}"/>
              </a:ext>
            </a:extLst>
          </p:cNvPr>
          <p:cNvSpPr/>
          <p:nvPr/>
        </p:nvSpPr>
        <p:spPr>
          <a:xfrm>
            <a:off x="-9295" y="0"/>
            <a:ext cx="12192000" cy="6858000"/>
          </a:xfrm>
          <a:prstGeom prst="rect">
            <a:avLst/>
          </a:prstGeom>
          <a:solidFill>
            <a:srgbClr val="0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1731"/>
              </a:solidFill>
            </a:endParaRPr>
          </a:p>
        </p:txBody>
      </p:sp>
      <p:pic>
        <p:nvPicPr>
          <p:cNvPr id="2" name="Media1">
            <a:hlinkClick r:id="" action="ppaction://media"/>
            <a:extLst>
              <a:ext uri="{FF2B5EF4-FFF2-40B4-BE49-F238E27FC236}">
                <a16:creationId xmlns:a16="http://schemas.microsoft.com/office/drawing/2014/main" id="{CAC6600E-16EC-5CEC-99DE-5C0F3FD0E421}"/>
              </a:ext>
            </a:extLst>
          </p:cNvPr>
          <p:cNvPicPr>
            <a:picLocks noChangeAspect="1"/>
          </p:cNvPicPr>
          <p:nvPr>
            <a:videoFile r:link="rId2"/>
            <p:extLst>
              <p:ext uri="{DAA4B4D4-6D71-4841-9C94-3DE7FCFB9230}">
                <p14:media xmlns:p14="http://schemas.microsoft.com/office/powerpoint/2010/main" r:embed="rId1">
                  <p14:fade in="500" out="1000"/>
                </p14:media>
              </p:ext>
            </p:extLst>
          </p:nvPr>
        </p:nvPicPr>
        <p:blipFill>
          <a:blip r:embed="rId5"/>
          <a:stretch>
            <a:fillRect/>
          </a:stretch>
        </p:blipFill>
        <p:spPr>
          <a:xfrm>
            <a:off x="-9295" y="-37871"/>
            <a:ext cx="12182705" cy="6895871"/>
          </a:xfrm>
          <a:prstGeom prst="rect">
            <a:avLst/>
          </a:prstGeom>
        </p:spPr>
      </p:pic>
    </p:spTree>
    <p:extLst>
      <p:ext uri="{BB962C8B-B14F-4D97-AF65-F5344CB8AC3E}">
        <p14:creationId xmlns:p14="http://schemas.microsoft.com/office/powerpoint/2010/main" val="76141500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5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utdoor, person, weapon, gun&#10;&#10;Description automatically generated">
            <a:extLst>
              <a:ext uri="{FF2B5EF4-FFF2-40B4-BE49-F238E27FC236}">
                <a16:creationId xmlns:a16="http://schemas.microsoft.com/office/drawing/2014/main" id="{201EC1CB-DCAA-7BCF-2561-97FF939273C2}"/>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1360" t="8355" b="16641"/>
          <a:stretch/>
        </p:blipFill>
        <p:spPr>
          <a:xfrm>
            <a:off x="0" y="0"/>
            <a:ext cx="12192000" cy="6858000"/>
          </a:xfrm>
          <a:prstGeom prst="rect">
            <a:avLst/>
          </a:prstGeom>
        </p:spPr>
      </p:pic>
      <p:sp>
        <p:nvSpPr>
          <p:cNvPr id="4" name="Rectangle 3">
            <a:extLst>
              <a:ext uri="{FF2B5EF4-FFF2-40B4-BE49-F238E27FC236}">
                <a16:creationId xmlns:a16="http://schemas.microsoft.com/office/drawing/2014/main" id="{1F5C5F45-B6FB-4E40-520C-82F83188CBF1}"/>
              </a:ext>
            </a:extLst>
          </p:cNvPr>
          <p:cNvSpPr/>
          <p:nvPr/>
        </p:nvSpPr>
        <p:spPr>
          <a:xfrm>
            <a:off x="7966322" y="0"/>
            <a:ext cx="4240192" cy="685707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CB3A7527-D6F5-FAED-9324-B75BF1C56408}"/>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18355"/>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ROYAL MARINES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a:solidFill>
                  <a:schemeClr val="bg1"/>
                </a:solidFill>
              </a:rPr>
              <a:t>One of the world’s most elite amphibious forces, specialising in frontline combat operations across all terrains.</a:t>
            </a:r>
          </a:p>
          <a:p>
            <a:pPr>
              <a:lnSpc>
                <a:spcPct val="150000"/>
              </a:lnSpc>
            </a:pPr>
            <a:endParaRPr lang="en-US">
              <a:solidFill>
                <a:schemeClr val="bg1"/>
              </a:solidFill>
            </a:endParaRPr>
          </a:p>
        </p:txBody>
      </p:sp>
      <p:pic>
        <p:nvPicPr>
          <p:cNvPr id="11" name="Picture 10" descr="A group of military vehicles&#10;&#10;Description automatically generated">
            <a:extLst>
              <a:ext uri="{FF2B5EF4-FFF2-40B4-BE49-F238E27FC236}">
                <a16:creationId xmlns:a16="http://schemas.microsoft.com/office/drawing/2014/main" id="{6C2AF253-DE72-F60B-C1E8-29C24FA8B02F}"/>
              </a:ext>
            </a:extLst>
          </p:cNvPr>
          <p:cNvPicPr>
            <a:picLocks noChangeAspect="1"/>
          </p:cNvPicPr>
          <p:nvPr/>
        </p:nvPicPr>
        <p:blipFill>
          <a:blip r:embed="rId6">
            <a:alphaModFix amt="85000"/>
          </a:blip>
          <a:stretch>
            <a:fillRect/>
          </a:stretch>
        </p:blipFill>
        <p:spPr>
          <a:xfrm>
            <a:off x="0" y="3468029"/>
            <a:ext cx="12192000" cy="3389971"/>
          </a:xfrm>
          <a:prstGeom prst="rect">
            <a:avLst/>
          </a:prstGeom>
        </p:spPr>
      </p:pic>
    </p:spTree>
    <p:extLst>
      <p:ext uri="{BB962C8B-B14F-4D97-AF65-F5344CB8AC3E}">
        <p14:creationId xmlns:p14="http://schemas.microsoft.com/office/powerpoint/2010/main" val="1026248769"/>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000" fill="hold"/>
                                        <p:tgtEl>
                                          <p:spTgt spid="11"/>
                                        </p:tgtEl>
                                        <p:attrNameLst>
                                          <p:attrName>ppt_x</p:attrName>
                                        </p:attrNameLst>
                                      </p:cBhvr>
                                      <p:tavLst>
                                        <p:tav tm="0">
                                          <p:val>
                                            <p:strVal val="#ppt_x"/>
                                          </p:val>
                                        </p:tav>
                                        <p:tav tm="100000">
                                          <p:val>
                                            <p:strVal val="#ppt_x"/>
                                          </p:val>
                                        </p:tav>
                                      </p:tavLst>
                                    </p:anim>
                                    <p:anim calcmode="lin" valueType="num">
                                      <p:cBhvr additive="base">
                                        <p:cTn id="8" dur="1000" fill="hold"/>
                                        <p:tgtEl>
                                          <p:spTgt spid="11"/>
                                        </p:tgtEl>
                                        <p:attrNameLst>
                                          <p:attrName>ppt_y</p:attrName>
                                        </p:attrNameLst>
                                      </p:cBhvr>
                                      <p:tavLst>
                                        <p:tav tm="0">
                                          <p:val>
                                            <p:strVal val="1+#ppt_h/2"/>
                                          </p:val>
                                        </p:tav>
                                        <p:tav tm="100000">
                                          <p:val>
                                            <p:strVal val="#ppt_y"/>
                                          </p:val>
                                        </p:tav>
                                      </p:tavLst>
                                    </p:anim>
                                  </p:childTnLst>
                                </p:cTn>
                              </p:par>
                              <p:par>
                                <p:cTn id="9" presetID="42" presetClass="path" presetSubtype="0" accel="50000" decel="50000" fill="hold" grpId="0" nodeType="withEffect">
                                  <p:stCondLst>
                                    <p:cond delay="0"/>
                                  </p:stCondLst>
                                  <p:childTnLst>
                                    <p:animMotion origin="layout" path="M -3.54167E-6 1.48148E-6 L -0.00104 -0.49421 " pathEditMode="relative" rAng="0" ptsTypes="AA">
                                      <p:cBhvr>
                                        <p:cTn id="10" dur="1250" fill="hold"/>
                                        <p:tgtEl>
                                          <p:spTgt spid="4"/>
                                        </p:tgtEl>
                                        <p:attrNameLst>
                                          <p:attrName>ppt_x</p:attrName>
                                          <p:attrName>ppt_y</p:attrName>
                                        </p:attrNameLst>
                                      </p:cBhvr>
                                      <p:rCtr x="-52" y="-2472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7974D4-1FA3-201D-4384-9DF05EB7E69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28134" t="21581" r="30988" b="14726"/>
          <a:stretch/>
        </p:blipFill>
        <p:spPr>
          <a:xfrm>
            <a:off x="0" y="0"/>
            <a:ext cx="7962471" cy="6858000"/>
          </a:xfrm>
          <a:prstGeom prst="rect">
            <a:avLst/>
          </a:prstGeom>
        </p:spPr>
      </p:pic>
      <p:sp>
        <p:nvSpPr>
          <p:cNvPr id="5" name="Rectangle 4">
            <a:extLst>
              <a:ext uri="{FF2B5EF4-FFF2-40B4-BE49-F238E27FC236}">
                <a16:creationId xmlns:a16="http://schemas.microsoft.com/office/drawing/2014/main" id="{7551D907-CC67-3E62-93DA-DB85E16F4675}"/>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22E0926D-9B18-860E-757C-7C79DE716B4E}"/>
              </a:ext>
            </a:extLst>
          </p:cNvPr>
          <p:cNvPicPr>
            <a:picLocks noChangeAspect="1"/>
          </p:cNvPicPr>
          <p:nvPr>
            <p:custDataLst>
              <p:tags r:id="rId1"/>
            </p:custDataLst>
          </p:nvPr>
        </p:nvPicPr>
        <p:blipFill>
          <a:blip r:embed="rId5" cstate="email">
            <a:lum/>
            <a:extLst>
              <a:ext uri="{28A0092B-C50C-407E-A947-70E740481C1C}">
                <a14:useLocalDpi xmlns:a14="http://schemas.microsoft.com/office/drawing/2010/main"/>
              </a:ext>
            </a:extLst>
          </a:blip>
          <a:stretch>
            <a:fillRect/>
          </a:stretch>
        </p:blipFill>
        <p:spPr bwMode="white">
          <a:xfrm>
            <a:off x="10970805" y="187328"/>
            <a:ext cx="1020352" cy="1020352"/>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a:xfrm>
            <a:off x="8202657" y="365127"/>
            <a:ext cx="2605756" cy="904875"/>
          </a:xfrm>
        </p:spPr>
        <p:txBody>
          <a:bodyPr/>
          <a:lstStyle/>
          <a:p>
            <a:r>
              <a:rPr lang="en-US">
                <a:solidFill>
                  <a:schemeClr val="bg1"/>
                </a:solidFill>
              </a:rPr>
              <a:t>ROYAL FLEET AUXILIARY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This civilian-crewed fleet provides the Royal Navy with support where and when it's needed.</a:t>
            </a:r>
          </a:p>
          <a:p>
            <a:endParaRPr lang="en-US" sz="1800" dirty="0">
              <a:solidFill>
                <a:schemeClr val="bg1"/>
              </a:solidFill>
            </a:endParaRPr>
          </a:p>
          <a:p>
            <a:pPr marL="285750" indent="-285750">
              <a:buFont typeface="Arial" panose="020B0604020202020204" pitchFamily="34" charset="0"/>
              <a:buChar char="•"/>
            </a:pPr>
            <a:r>
              <a:rPr lang="en-US" sz="1800" dirty="0">
                <a:solidFill>
                  <a:schemeClr val="bg1"/>
                </a:solidFill>
              </a:rPr>
              <a:t>3 Amphibious Warfare Ships</a:t>
            </a:r>
          </a:p>
          <a:p>
            <a:pPr marL="285750" indent="-285750">
              <a:buFont typeface="Arial" panose="020B0604020202020204" pitchFamily="34" charset="0"/>
              <a:buChar char="•"/>
            </a:pPr>
            <a:r>
              <a:rPr lang="en-US" sz="1800" dirty="0">
                <a:solidFill>
                  <a:schemeClr val="bg1"/>
                </a:solidFill>
              </a:rPr>
              <a:t>10 Replenishment Vessels</a:t>
            </a:r>
          </a:p>
          <a:p>
            <a:pPr marL="285750" indent="-285750">
              <a:buFont typeface="Arial" panose="020B0604020202020204" pitchFamily="34" charset="0"/>
              <a:buChar char="•"/>
            </a:pPr>
            <a:r>
              <a:rPr lang="en-US" sz="1800" dirty="0">
                <a:solidFill>
                  <a:schemeClr val="bg1"/>
                </a:solidFill>
              </a:rPr>
              <a:t>1 Casualty Receiving Ship</a:t>
            </a:r>
          </a:p>
          <a:p>
            <a:pPr marL="285750" indent="-285750">
              <a:buFont typeface="Arial" panose="020B0604020202020204" pitchFamily="34" charset="0"/>
              <a:buChar char="•"/>
            </a:pPr>
            <a:r>
              <a:rPr lang="en-US" sz="1800" dirty="0">
                <a:solidFill>
                  <a:schemeClr val="bg1"/>
                </a:solidFill>
              </a:rPr>
              <a:t>4 Transport Vessels</a:t>
            </a:r>
          </a:p>
          <a:p>
            <a:pPr marL="285750" indent="-285750">
              <a:buFont typeface="Arial" panose="020B0604020202020204" pitchFamily="34" charset="0"/>
              <a:buChar char="•"/>
            </a:pPr>
            <a:r>
              <a:rPr lang="en-US" sz="1800" dirty="0">
                <a:solidFill>
                  <a:schemeClr val="bg1"/>
                </a:solidFill>
              </a:rPr>
              <a:t>1 Multi Role Surveillance Ship</a:t>
            </a:r>
          </a:p>
          <a:p>
            <a:pPr marL="285750" indent="-285750">
              <a:buFont typeface="Arial" panose="020B0604020202020204" pitchFamily="34" charset="0"/>
              <a:buChar char="•"/>
            </a:pPr>
            <a:r>
              <a:rPr lang="en-US" sz="1800" dirty="0">
                <a:solidFill>
                  <a:schemeClr val="bg1"/>
                </a:solidFill>
              </a:rPr>
              <a:t>1 Mine hunting Capability Ship </a:t>
            </a:r>
          </a:p>
        </p:txBody>
      </p:sp>
    </p:spTree>
    <p:extLst>
      <p:ext uri="{BB962C8B-B14F-4D97-AF65-F5344CB8AC3E}">
        <p14:creationId xmlns:p14="http://schemas.microsoft.com/office/powerpoint/2010/main" val="137853961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AE4D2F-5CC2-FF3C-B4C6-7C6531871720}"/>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22E0926D-9B18-860E-757C-7C79DE716B4E}"/>
              </a:ext>
            </a:extLst>
          </p:cNvPr>
          <p:cNvPicPr>
            <a:picLocks noChangeAspect="1"/>
          </p:cNvPicPr>
          <p:nvPr>
            <p:custDataLst>
              <p:tags r:id="rId1"/>
            </p:custDataLst>
          </p:nvPr>
        </p:nvPicPr>
        <p:blipFill>
          <a:blip r:embed="rId4" cstate="email">
            <a:lum/>
            <a:extLst>
              <a:ext uri="{28A0092B-C50C-407E-A947-70E740481C1C}">
                <a14:useLocalDpi xmlns:a14="http://schemas.microsoft.com/office/drawing/2010/main"/>
              </a:ext>
            </a:extLst>
          </a:blip>
          <a:stretch>
            <a:fillRect/>
          </a:stretch>
        </p:blipFill>
        <p:spPr bwMode="white">
          <a:xfrm>
            <a:off x="10970805" y="187328"/>
            <a:ext cx="1020352" cy="1020352"/>
          </a:xfrm>
          <a:prstGeom prst="ellipse">
            <a:avLst/>
          </a:prstGeom>
          <a:ln>
            <a:headEnd type="none"/>
            <a:tailEnd type="none"/>
          </a:ln>
        </p:spPr>
      </p:pic>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a:xfrm>
            <a:off x="8202657" y="365127"/>
            <a:ext cx="2605756" cy="904875"/>
          </a:xfrm>
        </p:spPr>
        <p:txBody>
          <a:bodyPr/>
          <a:lstStyle/>
          <a:p>
            <a:r>
              <a:rPr lang="en-US">
                <a:solidFill>
                  <a:schemeClr val="bg1"/>
                </a:solidFill>
              </a:rPr>
              <a:t>MARITIME RESERVE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dirty="0">
                <a:solidFill>
                  <a:schemeClr val="bg1"/>
                </a:solidFill>
              </a:rPr>
              <a:t>Our Royal Navy &amp; Royal Marines reservists use their spare time to learn all the skills needed to support our full-time personnel.</a:t>
            </a:r>
          </a:p>
        </p:txBody>
      </p:sp>
      <p:pic>
        <p:nvPicPr>
          <p:cNvPr id="2050" name="Picture 2" descr="A group of soldiers holding guns&#10;&#10;Description automatically generated with medium confidence">
            <a:extLst>
              <a:ext uri="{FF2B5EF4-FFF2-40B4-BE49-F238E27FC236}">
                <a16:creationId xmlns:a16="http://schemas.microsoft.com/office/drawing/2014/main" id="{1D844CAA-1B15-40EA-DAC3-7CCACF471BB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612" r="9884"/>
          <a:stretch/>
        </p:blipFill>
        <p:spPr bwMode="auto">
          <a:xfrm>
            <a:off x="-1" y="0"/>
            <a:ext cx="795180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20581"/>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C86DDF4-6BF8-AE84-4464-3A3C6C89E855}"/>
              </a:ext>
            </a:extLst>
          </p:cNvPr>
          <p:cNvPicPr>
            <a:picLocks noChangeAspect="1"/>
          </p:cNvPicPr>
          <p:nvPr/>
        </p:nvPicPr>
        <p:blipFill rotWithShape="1">
          <a:blip r:embed="rId3">
            <a:duotone>
              <a:prstClr val="black"/>
              <a:schemeClr val="accent5">
                <a:tint val="45000"/>
                <a:satMod val="400000"/>
              </a:schemeClr>
            </a:duotone>
            <a:extLst>
              <a:ext uri="{BEBA8EAE-BF5A-486C-A8C5-ECC9F3942E4B}">
                <a14:imgProps xmlns:a14="http://schemas.microsoft.com/office/drawing/2010/main">
                  <a14:imgLayer r:embed="rId4">
                    <a14:imgEffect>
                      <a14:colorTemperature colorTemp="11200"/>
                    </a14:imgEffect>
                    <a14:imgEffect>
                      <a14:brightnessContrast bright="-20000"/>
                    </a14:imgEffect>
                  </a14:imgLayer>
                </a14:imgProps>
              </a:ext>
            </a:extLst>
          </a:blip>
          <a:srcRect t="12969"/>
          <a:stretch/>
        </p:blipFill>
        <p:spPr>
          <a:xfrm>
            <a:off x="1268660" y="143837"/>
            <a:ext cx="5288782" cy="6604457"/>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solidFill>
                  <a:schemeClr val="tx1"/>
                </a:solidFill>
              </a:rPr>
              <a:t>WHERE ARE WE BASED…</a:t>
            </a:r>
          </a:p>
        </p:txBody>
      </p:sp>
      <p:sp>
        <p:nvSpPr>
          <p:cNvPr id="3" name="Content Placeholder 2">
            <a:extLst>
              <a:ext uri="{FF2B5EF4-FFF2-40B4-BE49-F238E27FC236}">
                <a16:creationId xmlns:a16="http://schemas.microsoft.com/office/drawing/2014/main" id="{E181AA66-9E06-6887-28D4-EBAD3D47C032}"/>
              </a:ext>
            </a:extLst>
          </p:cNvPr>
          <p:cNvSpPr>
            <a:spLocks noGrp="1"/>
          </p:cNvSpPr>
          <p:nvPr>
            <p:ph sz="quarter" idx="11"/>
          </p:nvPr>
        </p:nvSpPr>
        <p:spPr/>
        <p:txBody>
          <a:bodyPr numCol="2"/>
          <a:lstStyle/>
          <a:p>
            <a:r>
              <a:rPr lang="en-US" sz="1400"/>
              <a:t>Naval Bases:</a:t>
            </a:r>
          </a:p>
          <a:p>
            <a:pPr marL="171450" indent="-171450">
              <a:buFont typeface="Arial" panose="020B0604020202020204" pitchFamily="34" charset="0"/>
              <a:buChar char="•"/>
            </a:pPr>
            <a:r>
              <a:rPr lang="en-US" sz="1400"/>
              <a:t>HMNB Portsmouth</a:t>
            </a:r>
          </a:p>
          <a:p>
            <a:pPr marL="171450" indent="-171450">
              <a:buFont typeface="Arial" panose="020B0604020202020204" pitchFamily="34" charset="0"/>
              <a:buChar char="•"/>
            </a:pPr>
            <a:r>
              <a:rPr lang="en-US" sz="1400"/>
              <a:t>HMNB Devonport</a:t>
            </a:r>
          </a:p>
          <a:p>
            <a:pPr marL="171450" indent="-171450">
              <a:buFont typeface="Arial" panose="020B0604020202020204" pitchFamily="34" charset="0"/>
              <a:buChar char="•"/>
            </a:pPr>
            <a:r>
              <a:rPr lang="en-US" sz="1400"/>
              <a:t>HMNB Clyde</a:t>
            </a:r>
          </a:p>
          <a:p>
            <a:endParaRPr lang="en-US" sz="1400"/>
          </a:p>
          <a:p>
            <a:r>
              <a:rPr lang="en-US" sz="1400"/>
              <a:t>Training Establishments:</a:t>
            </a:r>
          </a:p>
          <a:p>
            <a:pPr marL="171450" indent="-171450">
              <a:buFont typeface="Arial" panose="020B0604020202020204" pitchFamily="34" charset="0"/>
              <a:buChar char="•"/>
            </a:pPr>
            <a:r>
              <a:rPr lang="en-US" sz="1400"/>
              <a:t>BRNC Dartmouth</a:t>
            </a:r>
          </a:p>
          <a:p>
            <a:pPr marL="171450" indent="-171450">
              <a:buFont typeface="Arial" panose="020B0604020202020204" pitchFamily="34" charset="0"/>
              <a:buChar char="•"/>
            </a:pPr>
            <a:r>
              <a:rPr lang="en-US" sz="1400"/>
              <a:t>HMS Collingwood</a:t>
            </a:r>
          </a:p>
          <a:p>
            <a:pPr marL="171450" indent="-171450">
              <a:buFont typeface="Arial" panose="020B0604020202020204" pitchFamily="34" charset="0"/>
              <a:buChar char="•"/>
            </a:pPr>
            <a:r>
              <a:rPr lang="en-US" sz="1400"/>
              <a:t>HMS Sultan</a:t>
            </a:r>
          </a:p>
          <a:p>
            <a:pPr marL="171450" indent="-171450">
              <a:buFont typeface="Arial" panose="020B0604020202020204" pitchFamily="34" charset="0"/>
              <a:buChar char="•"/>
            </a:pPr>
            <a:r>
              <a:rPr lang="en-US" sz="1400"/>
              <a:t>CTCRM Lympstone</a:t>
            </a:r>
          </a:p>
          <a:p>
            <a:pPr marL="171450" indent="-171450">
              <a:buFont typeface="Arial" panose="020B0604020202020204" pitchFamily="34" charset="0"/>
              <a:buChar char="•"/>
            </a:pPr>
            <a:r>
              <a:rPr lang="en-US" sz="1400"/>
              <a:t>HMS Excellent</a:t>
            </a:r>
          </a:p>
          <a:p>
            <a:pPr marL="171450" indent="-171450">
              <a:buFont typeface="Arial" panose="020B0604020202020204" pitchFamily="34" charset="0"/>
              <a:buChar char="•"/>
            </a:pPr>
            <a:r>
              <a:rPr lang="en-US" sz="1400"/>
              <a:t>HMS Raleigh</a:t>
            </a:r>
          </a:p>
          <a:p>
            <a:endParaRPr lang="en-US" sz="1400"/>
          </a:p>
          <a:p>
            <a:r>
              <a:rPr lang="en-US" sz="1400"/>
              <a:t>Air Stations:</a:t>
            </a:r>
          </a:p>
          <a:p>
            <a:pPr marL="171450" indent="-171450">
              <a:buFont typeface="Arial" panose="020B0604020202020204" pitchFamily="34" charset="0"/>
              <a:buChar char="•"/>
            </a:pPr>
            <a:r>
              <a:rPr lang="en-US" sz="1400"/>
              <a:t>RNAS Culdrose</a:t>
            </a:r>
          </a:p>
          <a:p>
            <a:pPr marL="171450" indent="-171450">
              <a:buFont typeface="Arial" panose="020B0604020202020204" pitchFamily="34" charset="0"/>
              <a:buChar char="•"/>
            </a:pPr>
            <a:r>
              <a:rPr lang="en-US" sz="1400"/>
              <a:t>RNAS Yeovilton</a:t>
            </a:r>
          </a:p>
          <a:p>
            <a:endParaRPr lang="en-US" sz="1400"/>
          </a:p>
          <a:p>
            <a:endParaRPr lang="en-US" sz="1400"/>
          </a:p>
          <a:p>
            <a:r>
              <a:rPr lang="en-US" sz="1400"/>
              <a:t>Royal Marine Barracks:</a:t>
            </a:r>
          </a:p>
          <a:p>
            <a:pPr marL="171450" indent="-171450">
              <a:buFont typeface="Arial" panose="020B0604020202020204" pitchFamily="34" charset="0"/>
              <a:buChar char="•"/>
            </a:pPr>
            <a:r>
              <a:rPr lang="en-US" sz="1400"/>
              <a:t>Stonehouse Barracks</a:t>
            </a:r>
          </a:p>
          <a:p>
            <a:pPr marL="171450" indent="-171450">
              <a:buFont typeface="Arial" panose="020B0604020202020204" pitchFamily="34" charset="0"/>
              <a:buChar char="•"/>
            </a:pPr>
            <a:r>
              <a:rPr lang="en-US" sz="1400"/>
              <a:t>RM Poole</a:t>
            </a:r>
          </a:p>
          <a:p>
            <a:pPr marL="171450" indent="-171450">
              <a:buFont typeface="Arial" panose="020B0604020202020204" pitchFamily="34" charset="0"/>
              <a:buChar char="•"/>
            </a:pPr>
            <a:r>
              <a:rPr lang="en-US" sz="1400"/>
              <a:t>RM Tamar</a:t>
            </a:r>
          </a:p>
          <a:p>
            <a:pPr marL="171450" indent="-171450">
              <a:buFont typeface="Arial" panose="020B0604020202020204" pitchFamily="34" charset="0"/>
              <a:buChar char="•"/>
            </a:pPr>
            <a:r>
              <a:rPr lang="en-US" sz="1400"/>
              <a:t>RM </a:t>
            </a:r>
            <a:r>
              <a:rPr lang="en-US" sz="1400" err="1"/>
              <a:t>Chivenor</a:t>
            </a:r>
            <a:endParaRPr lang="en-US" sz="1400"/>
          </a:p>
          <a:p>
            <a:pPr marL="171450" indent="-171450">
              <a:buFont typeface="Arial" panose="020B0604020202020204" pitchFamily="34" charset="0"/>
              <a:buChar char="•"/>
            </a:pPr>
            <a:r>
              <a:rPr lang="en-US" sz="1400"/>
              <a:t>Norton Manor Camp</a:t>
            </a:r>
          </a:p>
          <a:p>
            <a:pPr marL="171450" indent="-171450">
              <a:buFont typeface="Arial" panose="020B0604020202020204" pitchFamily="34" charset="0"/>
              <a:buChar char="•"/>
            </a:pPr>
            <a:r>
              <a:rPr lang="en-US" sz="1400" err="1"/>
              <a:t>Bickleigh</a:t>
            </a:r>
            <a:r>
              <a:rPr lang="en-US" sz="1400"/>
              <a:t> Barracks</a:t>
            </a:r>
          </a:p>
          <a:p>
            <a:pPr marL="171450" indent="-171450">
              <a:buFont typeface="Arial" panose="020B0604020202020204" pitchFamily="34" charset="0"/>
              <a:buChar char="•"/>
            </a:pPr>
            <a:r>
              <a:rPr lang="en-US" sz="1400"/>
              <a:t>RM Condor</a:t>
            </a:r>
          </a:p>
          <a:p>
            <a:endParaRPr lang="en-US" sz="1400"/>
          </a:p>
          <a:p>
            <a:r>
              <a:rPr lang="en-US" sz="1400"/>
              <a:t>RNR / RMR:</a:t>
            </a:r>
          </a:p>
          <a:p>
            <a:pPr marL="171450" indent="-171450">
              <a:buFont typeface="Arial" panose="020B0604020202020204" pitchFamily="34" charset="0"/>
              <a:buChar char="•"/>
            </a:pPr>
            <a:r>
              <a:rPr lang="en-US" sz="1400"/>
              <a:t>Across the UK</a:t>
            </a:r>
          </a:p>
        </p:txBody>
      </p:sp>
      <p:pic>
        <p:nvPicPr>
          <p:cNvPr id="22" name="Picture 21">
            <a:extLst>
              <a:ext uri="{FF2B5EF4-FFF2-40B4-BE49-F238E27FC236}">
                <a16:creationId xmlns:a16="http://schemas.microsoft.com/office/drawing/2014/main" id="{640704AD-C888-D499-327F-972EA63BF4E1}"/>
              </a:ext>
            </a:extLst>
          </p:cNvPr>
          <p:cNvPicPr>
            <a:picLocks noChangeAspect="1"/>
          </p:cNvPicPr>
          <p:nvPr/>
        </p:nvPicPr>
        <p:blipFill>
          <a:blip r:embed="rId5"/>
          <a:stretch>
            <a:fillRect/>
          </a:stretch>
        </p:blipFill>
        <p:spPr>
          <a:xfrm>
            <a:off x="3284021" y="6492872"/>
            <a:ext cx="281053" cy="281053"/>
          </a:xfrm>
          <a:prstGeom prst="rect">
            <a:avLst/>
          </a:prstGeom>
        </p:spPr>
      </p:pic>
      <p:pic>
        <p:nvPicPr>
          <p:cNvPr id="23" name="Picture 22">
            <a:extLst>
              <a:ext uri="{FF2B5EF4-FFF2-40B4-BE49-F238E27FC236}">
                <a16:creationId xmlns:a16="http://schemas.microsoft.com/office/drawing/2014/main" id="{4EA93C2E-3D58-E12F-E218-DA0865C9D8DF}"/>
              </a:ext>
            </a:extLst>
          </p:cNvPr>
          <p:cNvPicPr>
            <a:picLocks noChangeAspect="1"/>
          </p:cNvPicPr>
          <p:nvPr/>
        </p:nvPicPr>
        <p:blipFill>
          <a:blip r:embed="rId5"/>
          <a:stretch>
            <a:fillRect/>
          </a:stretch>
        </p:blipFill>
        <p:spPr>
          <a:xfrm>
            <a:off x="5101496" y="6007510"/>
            <a:ext cx="281053" cy="281053"/>
          </a:xfrm>
          <a:prstGeom prst="rect">
            <a:avLst/>
          </a:prstGeom>
        </p:spPr>
      </p:pic>
      <p:pic>
        <p:nvPicPr>
          <p:cNvPr id="24" name="Picture 23">
            <a:extLst>
              <a:ext uri="{FF2B5EF4-FFF2-40B4-BE49-F238E27FC236}">
                <a16:creationId xmlns:a16="http://schemas.microsoft.com/office/drawing/2014/main" id="{5FCDBA77-281C-C940-2266-4C406627F5DC}"/>
              </a:ext>
            </a:extLst>
          </p:cNvPr>
          <p:cNvPicPr>
            <a:picLocks noChangeAspect="1"/>
          </p:cNvPicPr>
          <p:nvPr/>
        </p:nvPicPr>
        <p:blipFill>
          <a:blip r:embed="rId5"/>
          <a:stretch>
            <a:fillRect/>
          </a:stretch>
        </p:blipFill>
        <p:spPr>
          <a:xfrm>
            <a:off x="4853725" y="6135221"/>
            <a:ext cx="281053" cy="281053"/>
          </a:xfrm>
          <a:prstGeom prst="rect">
            <a:avLst/>
          </a:prstGeom>
        </p:spPr>
      </p:pic>
      <p:pic>
        <p:nvPicPr>
          <p:cNvPr id="25" name="Picture 24">
            <a:extLst>
              <a:ext uri="{FF2B5EF4-FFF2-40B4-BE49-F238E27FC236}">
                <a16:creationId xmlns:a16="http://schemas.microsoft.com/office/drawing/2014/main" id="{E7885348-DC1B-5B09-F943-8F2AB16B0A6A}"/>
              </a:ext>
            </a:extLst>
          </p:cNvPr>
          <p:cNvPicPr>
            <a:picLocks noChangeAspect="1"/>
          </p:cNvPicPr>
          <p:nvPr/>
        </p:nvPicPr>
        <p:blipFill>
          <a:blip r:embed="rId5"/>
          <a:stretch>
            <a:fillRect/>
          </a:stretch>
        </p:blipFill>
        <p:spPr>
          <a:xfrm>
            <a:off x="4579925" y="5913819"/>
            <a:ext cx="281053" cy="281053"/>
          </a:xfrm>
          <a:prstGeom prst="rect">
            <a:avLst/>
          </a:prstGeom>
        </p:spPr>
      </p:pic>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5"/>
          <a:stretch>
            <a:fillRect/>
          </a:stretch>
        </p:blipFill>
        <p:spPr>
          <a:xfrm>
            <a:off x="3214397" y="3414825"/>
            <a:ext cx="281053" cy="281053"/>
          </a:xfrm>
          <a:prstGeom prst="rect">
            <a:avLst/>
          </a:prstGeom>
        </p:spPr>
      </p:pic>
      <p:pic>
        <p:nvPicPr>
          <p:cNvPr id="27" name="Picture 26">
            <a:extLst>
              <a:ext uri="{FF2B5EF4-FFF2-40B4-BE49-F238E27FC236}">
                <a16:creationId xmlns:a16="http://schemas.microsoft.com/office/drawing/2014/main" id="{E6D8ABF1-1475-1953-CB96-46E2007A9C16}"/>
              </a:ext>
            </a:extLst>
          </p:cNvPr>
          <p:cNvPicPr>
            <a:picLocks noChangeAspect="1"/>
          </p:cNvPicPr>
          <p:nvPr/>
        </p:nvPicPr>
        <p:blipFill>
          <a:blip r:embed="rId5"/>
          <a:stretch>
            <a:fillRect/>
          </a:stretch>
        </p:blipFill>
        <p:spPr>
          <a:xfrm>
            <a:off x="4064321" y="5799687"/>
            <a:ext cx="281053" cy="281053"/>
          </a:xfrm>
          <a:prstGeom prst="rect">
            <a:avLst/>
          </a:prstGeom>
        </p:spPr>
      </p:pic>
      <p:pic>
        <p:nvPicPr>
          <p:cNvPr id="28" name="Picture 27">
            <a:extLst>
              <a:ext uri="{FF2B5EF4-FFF2-40B4-BE49-F238E27FC236}">
                <a16:creationId xmlns:a16="http://schemas.microsoft.com/office/drawing/2014/main" id="{A15D935A-F1B7-BFC6-61E6-6621B123DA88}"/>
              </a:ext>
            </a:extLst>
          </p:cNvPr>
          <p:cNvPicPr>
            <a:picLocks noChangeAspect="1"/>
          </p:cNvPicPr>
          <p:nvPr/>
        </p:nvPicPr>
        <p:blipFill>
          <a:blip r:embed="rId5"/>
          <a:stretch>
            <a:fillRect/>
          </a:stretch>
        </p:blipFill>
        <p:spPr>
          <a:xfrm>
            <a:off x="4650317" y="5406158"/>
            <a:ext cx="281053" cy="281053"/>
          </a:xfrm>
          <a:prstGeom prst="rect">
            <a:avLst/>
          </a:prstGeom>
        </p:spPr>
      </p:pic>
      <p:pic>
        <p:nvPicPr>
          <p:cNvPr id="29" name="Picture 28">
            <a:extLst>
              <a:ext uri="{FF2B5EF4-FFF2-40B4-BE49-F238E27FC236}">
                <a16:creationId xmlns:a16="http://schemas.microsoft.com/office/drawing/2014/main" id="{766433BF-CF0D-0C1B-1476-C629EAE98418}"/>
              </a:ext>
            </a:extLst>
          </p:cNvPr>
          <p:cNvPicPr>
            <a:picLocks noChangeAspect="1"/>
          </p:cNvPicPr>
          <p:nvPr/>
        </p:nvPicPr>
        <p:blipFill>
          <a:blip r:embed="rId5"/>
          <a:stretch>
            <a:fillRect/>
          </a:stretch>
        </p:blipFill>
        <p:spPr>
          <a:xfrm>
            <a:off x="4327318" y="5478077"/>
            <a:ext cx="281053" cy="281053"/>
          </a:xfrm>
          <a:prstGeom prst="rect">
            <a:avLst/>
          </a:prstGeom>
        </p:spPr>
      </p:pic>
      <p:pic>
        <p:nvPicPr>
          <p:cNvPr id="30" name="Picture 29">
            <a:extLst>
              <a:ext uri="{FF2B5EF4-FFF2-40B4-BE49-F238E27FC236}">
                <a16:creationId xmlns:a16="http://schemas.microsoft.com/office/drawing/2014/main" id="{6BAC9D92-AB4C-E2B2-55BE-F6FD348DDC47}"/>
              </a:ext>
            </a:extLst>
          </p:cNvPr>
          <p:cNvPicPr>
            <a:picLocks noChangeAspect="1"/>
          </p:cNvPicPr>
          <p:nvPr/>
        </p:nvPicPr>
        <p:blipFill>
          <a:blip r:embed="rId5"/>
          <a:stretch>
            <a:fillRect/>
          </a:stretch>
        </p:blipFill>
        <p:spPr>
          <a:xfrm>
            <a:off x="4306125" y="6135221"/>
            <a:ext cx="281053" cy="281053"/>
          </a:xfrm>
          <a:prstGeom prst="rect">
            <a:avLst/>
          </a:prstGeom>
        </p:spPr>
      </p:pic>
      <p:pic>
        <p:nvPicPr>
          <p:cNvPr id="31" name="Picture 30">
            <a:extLst>
              <a:ext uri="{FF2B5EF4-FFF2-40B4-BE49-F238E27FC236}">
                <a16:creationId xmlns:a16="http://schemas.microsoft.com/office/drawing/2014/main" id="{33BA1BD2-38FC-75AB-CAE8-7ED0E1816BF2}"/>
              </a:ext>
            </a:extLst>
          </p:cNvPr>
          <p:cNvPicPr>
            <a:picLocks noChangeAspect="1"/>
          </p:cNvPicPr>
          <p:nvPr/>
        </p:nvPicPr>
        <p:blipFill>
          <a:blip r:embed="rId5"/>
          <a:stretch>
            <a:fillRect/>
          </a:stretch>
        </p:blipFill>
        <p:spPr>
          <a:xfrm>
            <a:off x="4204848" y="6356623"/>
            <a:ext cx="281053" cy="281053"/>
          </a:xfrm>
          <a:prstGeom prst="rect">
            <a:avLst/>
          </a:prstGeom>
        </p:spPr>
      </p:pic>
      <p:pic>
        <p:nvPicPr>
          <p:cNvPr id="32" name="Picture 31">
            <a:extLst>
              <a:ext uri="{FF2B5EF4-FFF2-40B4-BE49-F238E27FC236}">
                <a16:creationId xmlns:a16="http://schemas.microsoft.com/office/drawing/2014/main" id="{778CB216-EF60-1399-224A-D12667BB4659}"/>
              </a:ext>
            </a:extLst>
          </p:cNvPr>
          <p:cNvPicPr>
            <a:picLocks noChangeAspect="1"/>
          </p:cNvPicPr>
          <p:nvPr/>
        </p:nvPicPr>
        <p:blipFill>
          <a:blip r:embed="rId5"/>
          <a:stretch>
            <a:fillRect/>
          </a:stretch>
        </p:blipFill>
        <p:spPr>
          <a:xfrm>
            <a:off x="3772524" y="6428438"/>
            <a:ext cx="281053" cy="281053"/>
          </a:xfrm>
          <a:prstGeom prst="rect">
            <a:avLst/>
          </a:prstGeom>
        </p:spPr>
      </p:pic>
      <p:pic>
        <p:nvPicPr>
          <p:cNvPr id="5" name="Picture 4">
            <a:extLst>
              <a:ext uri="{FF2B5EF4-FFF2-40B4-BE49-F238E27FC236}">
                <a16:creationId xmlns:a16="http://schemas.microsoft.com/office/drawing/2014/main" id="{DC0C8AF6-2C13-2A43-EAD8-BB20BC579DF7}"/>
              </a:ext>
            </a:extLst>
          </p:cNvPr>
          <p:cNvPicPr>
            <a:picLocks noChangeAspect="1"/>
          </p:cNvPicPr>
          <p:nvPr/>
        </p:nvPicPr>
        <p:blipFill>
          <a:blip r:embed="rId5"/>
          <a:stretch>
            <a:fillRect/>
          </a:stretch>
        </p:blipFill>
        <p:spPr>
          <a:xfrm>
            <a:off x="3966102" y="6300727"/>
            <a:ext cx="281053" cy="281053"/>
          </a:xfrm>
          <a:prstGeom prst="rect">
            <a:avLst/>
          </a:prstGeom>
        </p:spPr>
      </p:pic>
      <p:pic>
        <p:nvPicPr>
          <p:cNvPr id="7" name="Picture 6">
            <a:extLst>
              <a:ext uri="{FF2B5EF4-FFF2-40B4-BE49-F238E27FC236}">
                <a16:creationId xmlns:a16="http://schemas.microsoft.com/office/drawing/2014/main" id="{AB07D7E2-B2EF-8871-DCF1-4098A9BFC409}"/>
              </a:ext>
            </a:extLst>
          </p:cNvPr>
          <p:cNvPicPr>
            <a:picLocks noChangeAspect="1"/>
          </p:cNvPicPr>
          <p:nvPr/>
        </p:nvPicPr>
        <p:blipFill>
          <a:blip r:embed="rId5"/>
          <a:stretch>
            <a:fillRect/>
          </a:stretch>
        </p:blipFill>
        <p:spPr>
          <a:xfrm>
            <a:off x="5349267" y="5994694"/>
            <a:ext cx="281053" cy="281053"/>
          </a:xfrm>
          <a:prstGeom prst="rect">
            <a:avLst/>
          </a:prstGeom>
        </p:spPr>
      </p:pic>
      <p:pic>
        <p:nvPicPr>
          <p:cNvPr id="10" name="Picture 9">
            <a:extLst>
              <a:ext uri="{FF2B5EF4-FFF2-40B4-BE49-F238E27FC236}">
                <a16:creationId xmlns:a16="http://schemas.microsoft.com/office/drawing/2014/main" id="{7BB386AD-47FA-121F-0C3F-9E8385A300B7}"/>
              </a:ext>
            </a:extLst>
          </p:cNvPr>
          <p:cNvPicPr>
            <a:picLocks noChangeAspect="1"/>
          </p:cNvPicPr>
          <p:nvPr/>
        </p:nvPicPr>
        <p:blipFill>
          <a:blip r:embed="rId5"/>
          <a:stretch>
            <a:fillRect/>
          </a:stretch>
        </p:blipFill>
        <p:spPr>
          <a:xfrm>
            <a:off x="5709537" y="5632766"/>
            <a:ext cx="281053" cy="281053"/>
          </a:xfrm>
          <a:prstGeom prst="rect">
            <a:avLst/>
          </a:prstGeom>
        </p:spPr>
      </p:pic>
      <p:pic>
        <p:nvPicPr>
          <p:cNvPr id="11" name="Picture 10">
            <a:extLst>
              <a:ext uri="{FF2B5EF4-FFF2-40B4-BE49-F238E27FC236}">
                <a16:creationId xmlns:a16="http://schemas.microsoft.com/office/drawing/2014/main" id="{9D5EC390-7FD6-8E23-181C-83C2808C865C}"/>
              </a:ext>
            </a:extLst>
          </p:cNvPr>
          <p:cNvPicPr>
            <a:picLocks noChangeAspect="1"/>
          </p:cNvPicPr>
          <p:nvPr/>
        </p:nvPicPr>
        <p:blipFill>
          <a:blip r:embed="rId5"/>
          <a:stretch>
            <a:fillRect/>
          </a:stretch>
        </p:blipFill>
        <p:spPr>
          <a:xfrm>
            <a:off x="5569010" y="5466608"/>
            <a:ext cx="281053" cy="281053"/>
          </a:xfrm>
          <a:prstGeom prst="rect">
            <a:avLst/>
          </a:prstGeom>
        </p:spPr>
      </p:pic>
      <p:pic>
        <p:nvPicPr>
          <p:cNvPr id="12" name="Picture 11">
            <a:extLst>
              <a:ext uri="{FF2B5EF4-FFF2-40B4-BE49-F238E27FC236}">
                <a16:creationId xmlns:a16="http://schemas.microsoft.com/office/drawing/2014/main" id="{0ED61804-52C2-51D9-7838-1E3EFA4DB7B6}"/>
              </a:ext>
            </a:extLst>
          </p:cNvPr>
          <p:cNvPicPr>
            <a:picLocks noChangeAspect="1"/>
          </p:cNvPicPr>
          <p:nvPr/>
        </p:nvPicPr>
        <p:blipFill>
          <a:blip r:embed="rId5"/>
          <a:stretch>
            <a:fillRect/>
          </a:stretch>
        </p:blipFill>
        <p:spPr>
          <a:xfrm>
            <a:off x="4931370" y="4873878"/>
            <a:ext cx="281053" cy="281053"/>
          </a:xfrm>
          <a:prstGeom prst="rect">
            <a:avLst/>
          </a:prstGeom>
        </p:spPr>
      </p:pic>
      <p:pic>
        <p:nvPicPr>
          <p:cNvPr id="13" name="Picture 12">
            <a:extLst>
              <a:ext uri="{FF2B5EF4-FFF2-40B4-BE49-F238E27FC236}">
                <a16:creationId xmlns:a16="http://schemas.microsoft.com/office/drawing/2014/main" id="{C95F48C3-A42C-7E35-42AD-363947298BD3}"/>
              </a:ext>
            </a:extLst>
          </p:cNvPr>
          <p:cNvPicPr>
            <a:picLocks noChangeAspect="1"/>
          </p:cNvPicPr>
          <p:nvPr/>
        </p:nvPicPr>
        <p:blipFill>
          <a:blip r:embed="rId5"/>
          <a:stretch>
            <a:fillRect/>
          </a:stretch>
        </p:blipFill>
        <p:spPr>
          <a:xfrm>
            <a:off x="5208740" y="4746167"/>
            <a:ext cx="281053" cy="281053"/>
          </a:xfrm>
          <a:prstGeom prst="rect">
            <a:avLst/>
          </a:prstGeom>
        </p:spPr>
      </p:pic>
      <p:pic>
        <p:nvPicPr>
          <p:cNvPr id="14" name="Picture 13">
            <a:extLst>
              <a:ext uri="{FF2B5EF4-FFF2-40B4-BE49-F238E27FC236}">
                <a16:creationId xmlns:a16="http://schemas.microsoft.com/office/drawing/2014/main" id="{317F6B64-CDB1-4FEE-FF27-69EBFC61F287}"/>
              </a:ext>
            </a:extLst>
          </p:cNvPr>
          <p:cNvPicPr>
            <a:picLocks noChangeAspect="1"/>
          </p:cNvPicPr>
          <p:nvPr/>
        </p:nvPicPr>
        <p:blipFill>
          <a:blip r:embed="rId5"/>
          <a:stretch>
            <a:fillRect/>
          </a:stretch>
        </p:blipFill>
        <p:spPr>
          <a:xfrm>
            <a:off x="4509790" y="4296813"/>
            <a:ext cx="281053" cy="281053"/>
          </a:xfrm>
          <a:prstGeom prst="rect">
            <a:avLst/>
          </a:prstGeom>
        </p:spPr>
      </p:pic>
      <p:pic>
        <p:nvPicPr>
          <p:cNvPr id="15" name="Picture 14">
            <a:extLst>
              <a:ext uri="{FF2B5EF4-FFF2-40B4-BE49-F238E27FC236}">
                <a16:creationId xmlns:a16="http://schemas.microsoft.com/office/drawing/2014/main" id="{D9BD4908-4C63-71B2-A0D3-AFAA01B8D41E}"/>
              </a:ext>
            </a:extLst>
          </p:cNvPr>
          <p:cNvPicPr>
            <a:picLocks noChangeAspect="1"/>
          </p:cNvPicPr>
          <p:nvPr/>
        </p:nvPicPr>
        <p:blipFill>
          <a:blip r:embed="rId5"/>
          <a:stretch>
            <a:fillRect/>
          </a:stretch>
        </p:blipFill>
        <p:spPr>
          <a:xfrm>
            <a:off x="4974329" y="2969735"/>
            <a:ext cx="281053" cy="281053"/>
          </a:xfrm>
          <a:prstGeom prst="rect">
            <a:avLst/>
          </a:prstGeom>
        </p:spPr>
      </p:pic>
      <p:pic>
        <p:nvPicPr>
          <p:cNvPr id="16" name="Picture 15">
            <a:extLst>
              <a:ext uri="{FF2B5EF4-FFF2-40B4-BE49-F238E27FC236}">
                <a16:creationId xmlns:a16="http://schemas.microsoft.com/office/drawing/2014/main" id="{A8E59219-038E-7EE6-F078-CF6EEA84E453}"/>
              </a:ext>
            </a:extLst>
          </p:cNvPr>
          <p:cNvPicPr>
            <a:picLocks noChangeAspect="1"/>
          </p:cNvPicPr>
          <p:nvPr/>
        </p:nvPicPr>
        <p:blipFill>
          <a:blip r:embed="rId5"/>
          <a:stretch>
            <a:fillRect/>
          </a:stretch>
        </p:blipFill>
        <p:spPr>
          <a:xfrm>
            <a:off x="4579925" y="1939272"/>
            <a:ext cx="281053" cy="281053"/>
          </a:xfrm>
          <a:prstGeom prst="rect">
            <a:avLst/>
          </a:prstGeom>
        </p:spPr>
      </p:pic>
      <p:pic>
        <p:nvPicPr>
          <p:cNvPr id="17" name="Picture 16">
            <a:extLst>
              <a:ext uri="{FF2B5EF4-FFF2-40B4-BE49-F238E27FC236}">
                <a16:creationId xmlns:a16="http://schemas.microsoft.com/office/drawing/2014/main" id="{3548B557-9076-E8E8-FC1B-2DB3B7195CE3}"/>
              </a:ext>
            </a:extLst>
          </p:cNvPr>
          <p:cNvPicPr>
            <a:picLocks noChangeAspect="1"/>
          </p:cNvPicPr>
          <p:nvPr/>
        </p:nvPicPr>
        <p:blipFill>
          <a:blip r:embed="rId5"/>
          <a:stretch>
            <a:fillRect/>
          </a:stretch>
        </p:blipFill>
        <p:spPr>
          <a:xfrm>
            <a:off x="4298872" y="2352277"/>
            <a:ext cx="281053" cy="281053"/>
          </a:xfrm>
          <a:prstGeom prst="rect">
            <a:avLst/>
          </a:prstGeom>
        </p:spPr>
      </p:pic>
      <p:pic>
        <p:nvPicPr>
          <p:cNvPr id="18" name="Picture 17">
            <a:extLst>
              <a:ext uri="{FF2B5EF4-FFF2-40B4-BE49-F238E27FC236}">
                <a16:creationId xmlns:a16="http://schemas.microsoft.com/office/drawing/2014/main" id="{7AEEE8AD-5E56-3E8E-5702-A6AA7CDBED73}"/>
              </a:ext>
            </a:extLst>
          </p:cNvPr>
          <p:cNvPicPr>
            <a:picLocks noChangeAspect="1"/>
          </p:cNvPicPr>
          <p:nvPr/>
        </p:nvPicPr>
        <p:blipFill>
          <a:blip r:embed="rId5"/>
          <a:stretch>
            <a:fillRect/>
          </a:stretch>
        </p:blipFill>
        <p:spPr>
          <a:xfrm>
            <a:off x="3966101" y="2440189"/>
            <a:ext cx="281053" cy="281053"/>
          </a:xfrm>
          <a:prstGeom prst="rect">
            <a:avLst/>
          </a:prstGeom>
        </p:spPr>
      </p:pic>
      <p:pic>
        <p:nvPicPr>
          <p:cNvPr id="19" name="Picture 18">
            <a:extLst>
              <a:ext uri="{FF2B5EF4-FFF2-40B4-BE49-F238E27FC236}">
                <a16:creationId xmlns:a16="http://schemas.microsoft.com/office/drawing/2014/main" id="{5C557CE4-D14E-9E17-1343-F7B7D9C08873}"/>
              </a:ext>
            </a:extLst>
          </p:cNvPr>
          <p:cNvPicPr>
            <a:picLocks noChangeAspect="1"/>
          </p:cNvPicPr>
          <p:nvPr/>
        </p:nvPicPr>
        <p:blipFill>
          <a:blip r:embed="rId5"/>
          <a:stretch>
            <a:fillRect/>
          </a:stretch>
        </p:blipFill>
        <p:spPr>
          <a:xfrm>
            <a:off x="3762547" y="2264314"/>
            <a:ext cx="281053" cy="281053"/>
          </a:xfrm>
          <a:prstGeom prst="rect">
            <a:avLst/>
          </a:prstGeom>
        </p:spPr>
      </p:pic>
      <p:pic>
        <p:nvPicPr>
          <p:cNvPr id="20" name="Picture 19">
            <a:extLst>
              <a:ext uri="{FF2B5EF4-FFF2-40B4-BE49-F238E27FC236}">
                <a16:creationId xmlns:a16="http://schemas.microsoft.com/office/drawing/2014/main" id="{08C60117-2D2F-6A4A-DC21-4A60FD5A030E}"/>
              </a:ext>
            </a:extLst>
          </p:cNvPr>
          <p:cNvPicPr>
            <a:picLocks noChangeAspect="1"/>
          </p:cNvPicPr>
          <p:nvPr/>
        </p:nvPicPr>
        <p:blipFill>
          <a:blip r:embed="rId5"/>
          <a:stretch>
            <a:fillRect/>
          </a:stretch>
        </p:blipFill>
        <p:spPr>
          <a:xfrm>
            <a:off x="3596911" y="2482504"/>
            <a:ext cx="281053" cy="281053"/>
          </a:xfrm>
          <a:prstGeom prst="rect">
            <a:avLst/>
          </a:prstGeom>
        </p:spPr>
      </p:pic>
    </p:spTree>
    <p:extLst>
      <p:ext uri="{BB962C8B-B14F-4D97-AF65-F5344CB8AC3E}">
        <p14:creationId xmlns:p14="http://schemas.microsoft.com/office/powerpoint/2010/main" val="91619581"/>
      </p:ext>
    </p:extLst>
  </p:cSld>
  <p:clrMapOvr>
    <a:masterClrMapping/>
  </p:clrMapOvr>
  <p:transition spd="slow">
    <p:push/>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A soldier holding an object in front of a military vehicle&#10;&#10;Description automatically generated with low confidence">
            <a:extLst>
              <a:ext uri="{FF2B5EF4-FFF2-40B4-BE49-F238E27FC236}">
                <a16:creationId xmlns:a16="http://schemas.microsoft.com/office/drawing/2014/main" id="{4A0BB50B-86FC-DBB2-8D67-8FD8038BB7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95" b="30564"/>
          <a:stretch/>
        </p:blipFill>
        <p:spPr bwMode="auto">
          <a:xfrm>
            <a:off x="0" y="2278857"/>
            <a:ext cx="12192000" cy="4579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a:t>OUR ROLES</a:t>
            </a:r>
            <a:br>
              <a:rPr lang="en-US"/>
            </a:br>
            <a:r>
              <a:rPr lang="en-GB" sz="2400" b="0">
                <a:latin typeface="Barlow" pitchFamily="2" charset="77"/>
              </a:rPr>
              <a:t>Royal Marines receive world class training, specialising in specific operational roles</a:t>
            </a:r>
            <a:endParaRPr lang="en-US" b="0">
              <a:latin typeface="Barlow" pitchFamily="2" charset="77"/>
            </a:endParaRPr>
          </a:p>
        </p:txBody>
      </p:sp>
    </p:spTree>
    <p:extLst>
      <p:ext uri="{BB962C8B-B14F-4D97-AF65-F5344CB8AC3E}">
        <p14:creationId xmlns:p14="http://schemas.microsoft.com/office/powerpoint/2010/main" val="2140428670"/>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ark&#10;&#10;Description automatically generated">
            <a:extLst>
              <a:ext uri="{FF2B5EF4-FFF2-40B4-BE49-F238E27FC236}">
                <a16:creationId xmlns:a16="http://schemas.microsoft.com/office/drawing/2014/main" id="{B647C23B-C6DD-4A48-FACD-94466726738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00" t="12233" b="29327"/>
          <a:stretch/>
        </p:blipFill>
        <p:spPr>
          <a:xfrm>
            <a:off x="0" y="0"/>
            <a:ext cx="7951807" cy="6858000"/>
          </a:xfrm>
          <a:prstGeom prst="rect">
            <a:avLst/>
          </a:prstGeom>
        </p:spPr>
      </p:pic>
      <p:sp>
        <p:nvSpPr>
          <p:cNvPr id="5" name="Rectangle 4">
            <a:extLst>
              <a:ext uri="{FF2B5EF4-FFF2-40B4-BE49-F238E27FC236}">
                <a16:creationId xmlns:a16="http://schemas.microsoft.com/office/drawing/2014/main" id="{62FDAE71-EF76-D158-BCD7-E6191D33206F}"/>
              </a:ext>
            </a:extLst>
          </p:cNvPr>
          <p:cNvSpPr/>
          <p:nvPr/>
        </p:nvSpPr>
        <p:spPr>
          <a:xfrm>
            <a:off x="7951808" y="0"/>
            <a:ext cx="4240192"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ROYAL MARINES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solidFill>
                  <a:schemeClr val="bg1"/>
                </a:solidFill>
              </a:rPr>
              <a:t>The Royal Marines are the UK’s elite amphibious force, going where others won’t and doing things others can’t. First on the scene where we’re needed, anywhere in the world. </a:t>
            </a:r>
          </a:p>
        </p:txBody>
      </p:sp>
    </p:spTree>
    <p:extLst>
      <p:ext uri="{BB962C8B-B14F-4D97-AF65-F5344CB8AC3E}">
        <p14:creationId xmlns:p14="http://schemas.microsoft.com/office/powerpoint/2010/main" val="3473995814"/>
      </p:ext>
    </p:extLst>
  </p:cSld>
  <p:clrMapOvr>
    <a:masterClrMapping/>
  </p:clrMapOvr>
  <p:transition spd="slow">
    <p:push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3153B"/>
        </a:solidFill>
        <a:effectLst/>
      </p:bgPr>
    </p:bg>
    <p:spTree>
      <p:nvGrpSpPr>
        <p:cNvPr id="1" name=""/>
        <p:cNvGrpSpPr/>
        <p:nvPr/>
      </p:nvGrpSpPr>
      <p:grpSpPr>
        <a:xfrm>
          <a:off x="0" y="0"/>
          <a:ext cx="0" cy="0"/>
          <a:chOff x="0" y="0"/>
          <a:chExt cx="0" cy="0"/>
        </a:xfrm>
      </p:grpSpPr>
      <p:pic>
        <p:nvPicPr>
          <p:cNvPr id="5" name="Picture 4" descr="A picture containing sky, outdoor, water, nature&#10;&#10;Description automatically generated">
            <a:extLst>
              <a:ext uri="{FF2B5EF4-FFF2-40B4-BE49-F238E27FC236}">
                <a16:creationId xmlns:a16="http://schemas.microsoft.com/office/drawing/2014/main" id="{89B29E2F-A0F5-0F03-A890-1293E3F8D24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3526" b="4534"/>
          <a:stretch/>
        </p:blipFill>
        <p:spPr>
          <a:xfrm>
            <a:off x="4018" y="0"/>
            <a:ext cx="7943940" cy="6858000"/>
          </a:xfrm>
          <a:prstGeom prst="rect">
            <a:avLst/>
          </a:prstGeom>
        </p:spPr>
      </p:pic>
      <p:sp>
        <p:nvSpPr>
          <p:cNvPr id="4" name="Rectangle 3">
            <a:extLst>
              <a:ext uri="{FF2B5EF4-FFF2-40B4-BE49-F238E27FC236}">
                <a16:creationId xmlns:a16="http://schemas.microsoft.com/office/drawing/2014/main" id="{CBC4B267-46FD-122E-4A1C-246C7BCEC732}"/>
              </a:ext>
            </a:extLst>
          </p:cNvPr>
          <p:cNvSpPr/>
          <p:nvPr/>
        </p:nvSpPr>
        <p:spPr>
          <a:xfrm>
            <a:off x="7951808" y="0"/>
            <a:ext cx="4240192"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THEATERS OF OPERATION </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solidFill>
                  <a:schemeClr val="bg1"/>
                </a:solidFill>
              </a:rPr>
              <a:t>The Royal Marines operate in the most difficult regions on earth, and specialise in Amphibious, Arctic and Mountain warfare. </a:t>
            </a:r>
          </a:p>
        </p:txBody>
      </p:sp>
    </p:spTree>
    <p:extLst>
      <p:ext uri="{BB962C8B-B14F-4D97-AF65-F5344CB8AC3E}">
        <p14:creationId xmlns:p14="http://schemas.microsoft.com/office/powerpoint/2010/main" val="1694602715"/>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person, military uniform, tree&#10;&#10;Description automatically generated">
            <a:extLst>
              <a:ext uri="{FF2B5EF4-FFF2-40B4-BE49-F238E27FC236}">
                <a16:creationId xmlns:a16="http://schemas.microsoft.com/office/drawing/2014/main" id="{ECCD6F35-CE4A-15C4-0638-C2AFBCAD034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 t="4304" r="443" b="14342"/>
          <a:stretch/>
        </p:blipFill>
        <p:spPr>
          <a:xfrm>
            <a:off x="1" y="-5576"/>
            <a:ext cx="7972208" cy="6863577"/>
          </a:xfrm>
          <a:prstGeom prst="rect">
            <a:avLst/>
          </a:prstGeom>
        </p:spPr>
      </p:pic>
      <p:sp>
        <p:nvSpPr>
          <p:cNvPr id="4" name="Rectangle 3">
            <a:extLst>
              <a:ext uri="{FF2B5EF4-FFF2-40B4-BE49-F238E27FC236}">
                <a16:creationId xmlns:a16="http://schemas.microsoft.com/office/drawing/2014/main" id="{E5359441-0644-E62E-F210-284687CE2E31}"/>
              </a:ext>
            </a:extLst>
          </p:cNvPr>
          <p:cNvSpPr/>
          <p:nvPr/>
        </p:nvSpPr>
        <p:spPr>
          <a:xfrm>
            <a:off x="7951808" y="0"/>
            <a:ext cx="4240192"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dirty="0" err="1">
                <a:solidFill>
                  <a:schemeClr val="bg1"/>
                </a:solidFill>
              </a:rPr>
              <a:t>SPECIALISATIONS</a:t>
            </a:r>
            <a:r>
              <a:rPr lang="en-US" dirty="0">
                <a:solidFill>
                  <a:schemeClr val="bg1"/>
                </a:solidFill>
              </a:rPr>
              <a:t> </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solidFill>
                  <a:schemeClr val="bg1"/>
                </a:solidFill>
              </a:rPr>
              <a:t>There are 28 different Specialisations with the Royal Marines, from Assault Engineer to Vehicle Technician. All specialisations are accredited to City and Guilds, NVQs or other related qualifications. </a:t>
            </a:r>
          </a:p>
        </p:txBody>
      </p:sp>
    </p:spTree>
    <p:extLst>
      <p:ext uri="{BB962C8B-B14F-4D97-AF65-F5344CB8AC3E}">
        <p14:creationId xmlns:p14="http://schemas.microsoft.com/office/powerpoint/2010/main" val="3005256910"/>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soldiers carrying boxes&#10;&#10;Description automatically generated with medium confidence">
            <a:extLst>
              <a:ext uri="{FF2B5EF4-FFF2-40B4-BE49-F238E27FC236}">
                <a16:creationId xmlns:a16="http://schemas.microsoft.com/office/drawing/2014/main" id="{8AFA28E4-6470-5B05-CB7B-17B57C177246}"/>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5214" b="13792"/>
          <a:stretch/>
        </p:blipFill>
        <p:spPr>
          <a:xfrm>
            <a:off x="-63159" y="-1"/>
            <a:ext cx="8024736" cy="6858002"/>
          </a:xfrm>
          <a:prstGeom prst="rect">
            <a:avLst/>
          </a:prstGeom>
        </p:spPr>
      </p:pic>
      <p:sp>
        <p:nvSpPr>
          <p:cNvPr id="4" name="Rectangle 3">
            <a:extLst>
              <a:ext uri="{FF2B5EF4-FFF2-40B4-BE49-F238E27FC236}">
                <a16:creationId xmlns:a16="http://schemas.microsoft.com/office/drawing/2014/main" id="{58AE1433-EC99-AF3C-82F2-105C57F55EB1}"/>
              </a:ext>
            </a:extLst>
          </p:cNvPr>
          <p:cNvSpPr/>
          <p:nvPr/>
        </p:nvSpPr>
        <p:spPr>
          <a:xfrm>
            <a:off x="7951808" y="0"/>
            <a:ext cx="4240192"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HUMANITARIAN</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solidFill>
                  <a:schemeClr val="bg1"/>
                </a:solidFill>
              </a:rPr>
              <a:t>The Royal Marines continue to act as a rapid reaction force, assisting disaster relief and humanitarian aid across the Globe.  Recently the 2021 hurricane in Haiti and the Tonga tsunami in 2022.</a:t>
            </a:r>
          </a:p>
        </p:txBody>
      </p:sp>
    </p:spTree>
    <p:extLst>
      <p:ext uri="{BB962C8B-B14F-4D97-AF65-F5344CB8AC3E}">
        <p14:creationId xmlns:p14="http://schemas.microsoft.com/office/powerpoint/2010/main" val="3082026168"/>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erson in a uniform holding a staff&#10;&#10;Description automatically generated">
            <a:extLst>
              <a:ext uri="{FF2B5EF4-FFF2-40B4-BE49-F238E27FC236}">
                <a16:creationId xmlns:a16="http://schemas.microsoft.com/office/drawing/2014/main" id="{9EC4C411-9046-94D6-FC3F-77D55C5EE101}"/>
              </a:ext>
            </a:extLst>
          </p:cNvPr>
          <p:cNvPicPr>
            <a:picLocks noChangeAspect="1"/>
          </p:cNvPicPr>
          <p:nvPr/>
        </p:nvPicPr>
        <p:blipFill rotWithShape="1">
          <a:blip r:embed="rId3"/>
          <a:srcRect l="7302" r="30712"/>
          <a:stretch/>
        </p:blipFill>
        <p:spPr>
          <a:xfrm>
            <a:off x="1" y="0"/>
            <a:ext cx="7979594" cy="6858000"/>
          </a:xfrm>
          <a:prstGeom prst="rect">
            <a:avLst/>
          </a:prstGeom>
        </p:spPr>
      </p:pic>
      <p:sp>
        <p:nvSpPr>
          <p:cNvPr id="4" name="Rectangle 3">
            <a:extLst>
              <a:ext uri="{FF2B5EF4-FFF2-40B4-BE49-F238E27FC236}">
                <a16:creationId xmlns:a16="http://schemas.microsoft.com/office/drawing/2014/main" id="{57C981BD-CCB3-F129-5B61-2432F056CFBA}"/>
              </a:ext>
            </a:extLst>
          </p:cNvPr>
          <p:cNvSpPr/>
          <p:nvPr/>
        </p:nvSpPr>
        <p:spPr>
          <a:xfrm>
            <a:off x="7951808" y="0"/>
            <a:ext cx="4240192" cy="6858000"/>
          </a:xfrm>
          <a:prstGeom prst="rect">
            <a:avLst/>
          </a:prstGeom>
          <a:solidFill>
            <a:srgbClr val="0044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ROYAL MARINES</a:t>
            </a:r>
            <a:br>
              <a:rPr lang="en-US">
                <a:solidFill>
                  <a:schemeClr val="bg1"/>
                </a:solidFill>
              </a:rPr>
            </a:br>
            <a:r>
              <a:rPr lang="en-US">
                <a:solidFill>
                  <a:schemeClr val="bg1"/>
                </a:solidFill>
              </a:rPr>
              <a:t>BAND SERVICE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US" sz="1800">
                <a:solidFill>
                  <a:schemeClr val="bg1"/>
                </a:solidFill>
              </a:rPr>
              <a:t>We have one of the most respected military bands in the world, which plays at everything from intimate ceremonies to televised concerts.</a:t>
            </a:r>
          </a:p>
        </p:txBody>
      </p:sp>
    </p:spTree>
    <p:extLst>
      <p:ext uri="{BB962C8B-B14F-4D97-AF65-F5344CB8AC3E}">
        <p14:creationId xmlns:p14="http://schemas.microsoft.com/office/powerpoint/2010/main" val="184999942"/>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B0C8FB7E-AC98-DB12-6C8F-DEE3BE54D7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12" r="-1" b="62497"/>
          <a:stretch/>
        </p:blipFill>
        <p:spPr bwMode="auto">
          <a:xfrm>
            <a:off x="0" y="2108200"/>
            <a:ext cx="12191999" cy="47498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BC40048-6A44-7A74-F0A4-8890ED46820D}"/>
              </a:ext>
            </a:extLst>
          </p:cNvPr>
          <p:cNvSpPr/>
          <p:nvPr/>
        </p:nvSpPr>
        <p:spPr>
          <a:xfrm>
            <a:off x="0" y="1"/>
            <a:ext cx="12191999" cy="2280104"/>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a:solidFill>
                  <a:schemeClr val="tx1"/>
                </a:solidFill>
              </a:rPr>
              <a:t>OUR PEOPLE</a:t>
            </a:r>
            <a:br>
              <a:rPr lang="en-US">
                <a:solidFill>
                  <a:schemeClr val="tx1"/>
                </a:solidFill>
              </a:rPr>
            </a:br>
            <a:r>
              <a:rPr lang="en-US" sz="2400" b="0">
                <a:solidFill>
                  <a:schemeClr val="tx1"/>
                </a:solidFill>
                <a:latin typeface="Barlow" pitchFamily="2" charset="77"/>
              </a:rPr>
              <a:t>The Royal Marines’ greatest asset!</a:t>
            </a:r>
            <a:endParaRPr lang="en-US" b="0">
              <a:solidFill>
                <a:schemeClr val="tx1"/>
              </a:solidFill>
              <a:latin typeface="Barlow" pitchFamily="2" charset="77"/>
            </a:endParaRPr>
          </a:p>
        </p:txBody>
      </p:sp>
    </p:spTree>
    <p:extLst>
      <p:ext uri="{BB962C8B-B14F-4D97-AF65-F5344CB8AC3E}">
        <p14:creationId xmlns:p14="http://schemas.microsoft.com/office/powerpoint/2010/main" val="3967791127"/>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08FCBFA-98B5-3248-8A66-8BAD7EB33B1B}"/>
              </a:ext>
            </a:extLst>
          </p:cNvPr>
          <p:cNvSpPr/>
          <p:nvPr/>
        </p:nvSpPr>
        <p:spPr>
          <a:xfrm>
            <a:off x="-9295" y="0"/>
            <a:ext cx="12192000" cy="6858000"/>
          </a:xfrm>
          <a:prstGeom prst="rect">
            <a:avLst/>
          </a:prstGeom>
          <a:solidFill>
            <a:srgbClr val="0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1731"/>
              </a:solidFill>
            </a:endParaRPr>
          </a:p>
        </p:txBody>
      </p:sp>
      <p:pic>
        <p:nvPicPr>
          <p:cNvPr id="3" name="FRPUE-20230619-XS0013-Windrush_75_V3_Defence Connect-BW">
            <a:hlinkClick r:id="" action="ppaction://media"/>
            <a:extLst>
              <a:ext uri="{FF2B5EF4-FFF2-40B4-BE49-F238E27FC236}">
                <a16:creationId xmlns:a16="http://schemas.microsoft.com/office/drawing/2014/main" id="{7D119077-A443-782F-B8E4-3F7E3107E033}"/>
              </a:ext>
            </a:extLst>
          </p:cNvPr>
          <p:cNvPicPr>
            <a:picLocks noChangeAspect="1"/>
          </p:cNvPicPr>
          <p:nvPr>
            <a:videoFile r:link="rId2"/>
            <p:extLst>
              <p:ext uri="{DAA4B4D4-6D71-4841-9C94-3DE7FCFB9230}">
                <p14:media xmlns:p14="http://schemas.microsoft.com/office/powerpoint/2010/main" r:embed="rId1">
                  <p14:fade in="500" out="500"/>
                </p14:media>
              </p:ext>
            </p:extLst>
          </p:nvPr>
        </p:nvPicPr>
        <p:blipFill>
          <a:blip r:embed="rId5"/>
          <a:stretch>
            <a:fillRect/>
          </a:stretch>
        </p:blipFill>
        <p:spPr>
          <a:xfrm>
            <a:off x="-9295" y="0"/>
            <a:ext cx="12192000" cy="6858000"/>
          </a:xfrm>
          <a:prstGeom prst="rect">
            <a:avLst/>
          </a:prstGeom>
        </p:spPr>
      </p:pic>
    </p:spTree>
    <p:extLst>
      <p:ext uri="{BB962C8B-B14F-4D97-AF65-F5344CB8AC3E}">
        <p14:creationId xmlns:p14="http://schemas.microsoft.com/office/powerpoint/2010/main" val="308276270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276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oldier standing in a doorway&#10;&#10;Description automatically generated with low confidence">
            <a:extLst>
              <a:ext uri="{FF2B5EF4-FFF2-40B4-BE49-F238E27FC236}">
                <a16:creationId xmlns:a16="http://schemas.microsoft.com/office/drawing/2014/main" id="{541B0313-6A2A-E571-3C21-0A3277A396E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6848" b="29372"/>
          <a:stretch/>
        </p:blipFill>
        <p:spPr>
          <a:xfrm>
            <a:off x="-1" y="2280214"/>
            <a:ext cx="12191999" cy="4577788"/>
          </a:xfrm>
          <a:prstGeom prst="rect">
            <a:avLst/>
          </a:prstGeom>
        </p:spPr>
      </p:pic>
      <p:sp>
        <p:nvSpPr>
          <p:cNvPr id="6" name="Rectangle 5">
            <a:extLst>
              <a:ext uri="{FF2B5EF4-FFF2-40B4-BE49-F238E27FC236}">
                <a16:creationId xmlns:a16="http://schemas.microsoft.com/office/drawing/2014/main" id="{9BDE42A1-EC58-5308-D18F-F7AB018612A5}"/>
              </a:ext>
            </a:extLst>
          </p:cNvPr>
          <p:cNvSpPr/>
          <p:nvPr/>
        </p:nvSpPr>
        <p:spPr>
          <a:xfrm>
            <a:off x="0" y="1"/>
            <a:ext cx="12191999" cy="2280104"/>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a:solidFill>
                  <a:schemeClr val="tx1"/>
                </a:solidFill>
              </a:rPr>
              <a:t>THE COMMANDO VALUES</a:t>
            </a:r>
            <a:br>
              <a:rPr lang="en-US">
                <a:solidFill>
                  <a:schemeClr val="tx1"/>
                </a:solidFill>
              </a:rPr>
            </a:br>
            <a:r>
              <a:rPr lang="en-GB" sz="2400" b="0">
                <a:solidFill>
                  <a:schemeClr val="tx1"/>
                </a:solidFill>
                <a:latin typeface="Barlow" pitchFamily="2" charset="77"/>
              </a:rPr>
              <a:t>How we behave and treat our colleagues and those we serve</a:t>
            </a:r>
            <a:endParaRPr lang="en-US" b="0">
              <a:solidFill>
                <a:schemeClr val="tx1"/>
              </a:solidFill>
              <a:latin typeface="Barlow" pitchFamily="2" charset="77"/>
            </a:endParaRPr>
          </a:p>
        </p:txBody>
      </p:sp>
    </p:spTree>
    <p:extLst>
      <p:ext uri="{BB962C8B-B14F-4D97-AF65-F5344CB8AC3E}">
        <p14:creationId xmlns:p14="http://schemas.microsoft.com/office/powerpoint/2010/main" val="3317604144"/>
      </p:ext>
    </p:extLst>
  </p:cSld>
  <p:clrMapOvr>
    <a:masterClrMapping/>
  </p:clrMapOvr>
  <p:transition spd="slow">
    <p:push di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BAD4081-8C1B-D592-FD1C-56995A6E9D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3069" b="39597"/>
          <a:stretch/>
        </p:blipFill>
        <p:spPr>
          <a:xfrm>
            <a:off x="744" y="0"/>
            <a:ext cx="7974213" cy="6858000"/>
          </a:xfrm>
          <a:prstGeom prst="rect">
            <a:avLst/>
          </a:prstGeom>
        </p:spPr>
      </p:pic>
      <p:sp>
        <p:nvSpPr>
          <p:cNvPr id="4" name="Rectangle 3">
            <a:extLst>
              <a:ext uri="{FF2B5EF4-FFF2-40B4-BE49-F238E27FC236}">
                <a16:creationId xmlns:a16="http://schemas.microsoft.com/office/drawing/2014/main" id="{86F92855-247D-CC64-8B45-B89324896B0A}"/>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EXCELLENCE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As Royal Marines Commandos we are always striving to do better and be better; never resting on our laurels. </a:t>
            </a:r>
          </a:p>
        </p:txBody>
      </p:sp>
    </p:spTree>
    <p:extLst>
      <p:ext uri="{BB962C8B-B14F-4D97-AF65-F5344CB8AC3E}">
        <p14:creationId xmlns:p14="http://schemas.microsoft.com/office/powerpoint/2010/main" val="1327070018"/>
      </p:ext>
    </p:extLst>
  </p:cSld>
  <p:clrMapOvr>
    <a:masterClrMapping/>
  </p:clrMapOvr>
  <p:transition spd="slow">
    <p:push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in military uniform holding an object&#10;&#10;Description automatically generated">
            <a:extLst>
              <a:ext uri="{FF2B5EF4-FFF2-40B4-BE49-F238E27FC236}">
                <a16:creationId xmlns:a16="http://schemas.microsoft.com/office/drawing/2014/main" id="{2DA507C5-FC35-5D68-4422-E480208D244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002" b="1768"/>
          <a:stretch/>
        </p:blipFill>
        <p:spPr>
          <a:xfrm>
            <a:off x="-1" y="5879"/>
            <a:ext cx="8022377" cy="6852122"/>
          </a:xfrm>
          <a:prstGeom prst="rect">
            <a:avLst/>
          </a:prstGeom>
        </p:spPr>
      </p:pic>
      <p:sp>
        <p:nvSpPr>
          <p:cNvPr id="4" name="Rectangle 3">
            <a:extLst>
              <a:ext uri="{FF2B5EF4-FFF2-40B4-BE49-F238E27FC236}">
                <a16:creationId xmlns:a16="http://schemas.microsoft.com/office/drawing/2014/main" id="{547A883F-0F3D-DDD0-F76F-48DAA8B840D5}"/>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INTEGRITY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2000" b="0" i="0" u="none" strike="noStrike">
                <a:solidFill>
                  <a:srgbClr val="272727"/>
                </a:solidFill>
                <a:effectLst/>
                <a:latin typeface="Arial" panose="020B0604020202020204" pitchFamily="34" charset="0"/>
              </a:rPr>
              <a:t>Being honest with ones-self, your colleagues and superiors builds trust and respect; both vital to our success. </a:t>
            </a:r>
            <a:endParaRPr lang="en-US" sz="1800"/>
          </a:p>
        </p:txBody>
      </p:sp>
    </p:spTree>
    <p:extLst>
      <p:ext uri="{BB962C8B-B14F-4D97-AF65-F5344CB8AC3E}">
        <p14:creationId xmlns:p14="http://schemas.microsoft.com/office/powerpoint/2010/main" val="631143379"/>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military men in uniform&#10;&#10;Description automatically generated">
            <a:extLst>
              <a:ext uri="{FF2B5EF4-FFF2-40B4-BE49-F238E27FC236}">
                <a16:creationId xmlns:a16="http://schemas.microsoft.com/office/drawing/2014/main" id="{C57AC959-452E-0164-916B-037EDC4E564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7951808" cy="6858000"/>
          </a:xfrm>
          <a:prstGeom prst="rect">
            <a:avLst/>
          </a:prstGeom>
        </p:spPr>
      </p:pic>
      <p:sp>
        <p:nvSpPr>
          <p:cNvPr id="4" name="Rectangle 3">
            <a:extLst>
              <a:ext uri="{FF2B5EF4-FFF2-40B4-BE49-F238E27FC236}">
                <a16:creationId xmlns:a16="http://schemas.microsoft.com/office/drawing/2014/main" id="{5A994DD2-B406-5A87-7ED6-A47DC555CA39}"/>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SELF-DISCIPLINE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Being committed to the task and resisting the easy option ensures we deliver excellence, always.</a:t>
            </a:r>
            <a:endParaRPr lang="en-US" sz="1800"/>
          </a:p>
        </p:txBody>
      </p:sp>
    </p:spTree>
    <p:extLst>
      <p:ext uri="{BB962C8B-B14F-4D97-AF65-F5344CB8AC3E}">
        <p14:creationId xmlns:p14="http://schemas.microsoft.com/office/powerpoint/2010/main" val="992902965"/>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men in military uniforms&#10;&#10;Description automatically generated with medium confidence">
            <a:extLst>
              <a:ext uri="{FF2B5EF4-FFF2-40B4-BE49-F238E27FC236}">
                <a16:creationId xmlns:a16="http://schemas.microsoft.com/office/drawing/2014/main" id="{CC907F2B-4376-D8B7-3BF1-C328656E3BA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4038" r="-178" b="37963"/>
          <a:stretch/>
        </p:blipFill>
        <p:spPr>
          <a:xfrm>
            <a:off x="-7869" y="0"/>
            <a:ext cx="8106839" cy="6858000"/>
          </a:xfrm>
          <a:prstGeom prst="rect">
            <a:avLst/>
          </a:prstGeom>
        </p:spPr>
      </p:pic>
      <p:sp>
        <p:nvSpPr>
          <p:cNvPr id="4" name="Rectangle 3">
            <a:extLst>
              <a:ext uri="{FF2B5EF4-FFF2-40B4-BE49-F238E27FC236}">
                <a16:creationId xmlns:a16="http://schemas.microsoft.com/office/drawing/2014/main" id="{848347B5-5F87-033A-8C7E-92A30F6A0D92}"/>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HUMILITY</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We respect the rights, diversity and contribution of others, learning from their experiences to enrich our own.</a:t>
            </a:r>
            <a:endParaRPr lang="en-US" sz="1800"/>
          </a:p>
        </p:txBody>
      </p:sp>
    </p:spTree>
    <p:extLst>
      <p:ext uri="{BB962C8B-B14F-4D97-AF65-F5344CB8AC3E}">
        <p14:creationId xmlns:p14="http://schemas.microsoft.com/office/powerpoint/2010/main" val="1199990314"/>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soldiers in water holding guns&#10;&#10;Description automatically generated with low confidence">
            <a:extLst>
              <a:ext uri="{FF2B5EF4-FFF2-40B4-BE49-F238E27FC236}">
                <a16:creationId xmlns:a16="http://schemas.microsoft.com/office/drawing/2014/main" id="{597FEBBB-2991-187F-FD12-ADB247FBF50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7035" b="20317"/>
          <a:stretch/>
        </p:blipFill>
        <p:spPr>
          <a:xfrm>
            <a:off x="0" y="2280214"/>
            <a:ext cx="12192000" cy="4577785"/>
          </a:xfrm>
          <a:prstGeom prst="rect">
            <a:avLst/>
          </a:prstGeom>
        </p:spPr>
      </p:pic>
      <p:sp>
        <p:nvSpPr>
          <p:cNvPr id="6" name="Rectangle 5">
            <a:extLst>
              <a:ext uri="{FF2B5EF4-FFF2-40B4-BE49-F238E27FC236}">
                <a16:creationId xmlns:a16="http://schemas.microsoft.com/office/drawing/2014/main" id="{9BDE42A1-EC58-5308-D18F-F7AB018612A5}"/>
              </a:ext>
            </a:extLst>
          </p:cNvPr>
          <p:cNvSpPr/>
          <p:nvPr/>
        </p:nvSpPr>
        <p:spPr>
          <a:xfrm>
            <a:off x="0" y="1"/>
            <a:ext cx="12191999" cy="2280104"/>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a:solidFill>
                  <a:schemeClr val="tx1"/>
                </a:solidFill>
              </a:rPr>
              <a:t>THE COMMANDO SPIRIT</a:t>
            </a:r>
            <a:br>
              <a:rPr lang="en-US">
                <a:solidFill>
                  <a:schemeClr val="tx1"/>
                </a:solidFill>
              </a:rPr>
            </a:br>
            <a:r>
              <a:rPr lang="en-GB" sz="2400" b="0">
                <a:solidFill>
                  <a:schemeClr val="tx1"/>
                </a:solidFill>
                <a:latin typeface="Barlow" pitchFamily="2" charset="77"/>
              </a:rPr>
              <a:t>What we stand for and how we conduct ourselves</a:t>
            </a:r>
            <a:endParaRPr lang="en-US" b="0">
              <a:solidFill>
                <a:schemeClr val="tx1"/>
              </a:solidFill>
              <a:latin typeface="Barlow" pitchFamily="2" charset="77"/>
            </a:endParaRPr>
          </a:p>
        </p:txBody>
      </p:sp>
    </p:spTree>
    <p:extLst>
      <p:ext uri="{BB962C8B-B14F-4D97-AF65-F5344CB8AC3E}">
        <p14:creationId xmlns:p14="http://schemas.microsoft.com/office/powerpoint/2010/main" val="955736052"/>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group of people climbing a mountain&#10;&#10;Description automatically generated">
            <a:extLst>
              <a:ext uri="{FF2B5EF4-FFF2-40B4-BE49-F238E27FC236}">
                <a16:creationId xmlns:a16="http://schemas.microsoft.com/office/drawing/2014/main" id="{75F4F5E0-119D-E1C6-0937-5CBEB83E36E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 y="0"/>
            <a:ext cx="7974959" cy="6858000"/>
          </a:xfrm>
          <a:prstGeom prst="rect">
            <a:avLst/>
          </a:prstGeom>
        </p:spPr>
      </p:pic>
      <p:sp>
        <p:nvSpPr>
          <p:cNvPr id="4" name="Rectangle 3">
            <a:extLst>
              <a:ext uri="{FF2B5EF4-FFF2-40B4-BE49-F238E27FC236}">
                <a16:creationId xmlns:a16="http://schemas.microsoft.com/office/drawing/2014/main" id="{86F92855-247D-CC64-8B45-B89324896B0A}"/>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COURAGE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Getting out front, doing what’s right and accepting the challenge. This is the mindset we all aspire to.</a:t>
            </a:r>
          </a:p>
        </p:txBody>
      </p:sp>
    </p:spTree>
    <p:extLst>
      <p:ext uri="{BB962C8B-B14F-4D97-AF65-F5344CB8AC3E}">
        <p14:creationId xmlns:p14="http://schemas.microsoft.com/office/powerpoint/2010/main" val="118405167"/>
      </p:ext>
    </p:extLst>
  </p:cSld>
  <p:clrMapOvr>
    <a:masterClrMapping/>
  </p:clrMapOvr>
  <p:transition spd="slow">
    <p:push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in camouflage climbing a mountain&#10;&#10;Description automatically generated">
            <a:extLst>
              <a:ext uri="{FF2B5EF4-FFF2-40B4-BE49-F238E27FC236}">
                <a16:creationId xmlns:a16="http://schemas.microsoft.com/office/drawing/2014/main" id="{33B5AD5B-17F6-8E43-86BE-90D249A3110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6099" y="-1"/>
            <a:ext cx="7974554" cy="6858001"/>
          </a:xfrm>
          <a:prstGeom prst="rect">
            <a:avLst/>
          </a:prstGeom>
        </p:spPr>
      </p:pic>
      <p:sp>
        <p:nvSpPr>
          <p:cNvPr id="4" name="Rectangle 3">
            <a:extLst>
              <a:ext uri="{FF2B5EF4-FFF2-40B4-BE49-F238E27FC236}">
                <a16:creationId xmlns:a16="http://schemas.microsoft.com/office/drawing/2014/main" id="{547A883F-0F3D-DDD0-F76F-48DAA8B840D5}"/>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DETERMINATION​</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Working hard for your oppo and never giving up, we pride ourselves on getting the job done, no matter how tough.​</a:t>
            </a:r>
            <a:endParaRPr lang="en-US" sz="1800"/>
          </a:p>
        </p:txBody>
      </p:sp>
    </p:spTree>
    <p:extLst>
      <p:ext uri="{BB962C8B-B14F-4D97-AF65-F5344CB8AC3E}">
        <p14:creationId xmlns:p14="http://schemas.microsoft.com/office/powerpoint/2010/main" val="3933111327"/>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soldiers in the woods&#10;&#10;Description automatically generated">
            <a:extLst>
              <a:ext uri="{FF2B5EF4-FFF2-40B4-BE49-F238E27FC236}">
                <a16:creationId xmlns:a16="http://schemas.microsoft.com/office/drawing/2014/main" id="{C91652B6-A207-4D35-FB79-B322F3E1C25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620" y="0"/>
            <a:ext cx="7943940" cy="6858000"/>
          </a:xfrm>
          <a:prstGeom prst="rect">
            <a:avLst/>
          </a:prstGeom>
        </p:spPr>
      </p:pic>
      <p:sp>
        <p:nvSpPr>
          <p:cNvPr id="4" name="Rectangle 3">
            <a:extLst>
              <a:ext uri="{FF2B5EF4-FFF2-40B4-BE49-F238E27FC236}">
                <a16:creationId xmlns:a16="http://schemas.microsoft.com/office/drawing/2014/main" id="{5A994DD2-B406-5A87-7ED6-A47DC555CA39}"/>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UNSELFISHNESS​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Essentially:​</a:t>
            </a:r>
          </a:p>
          <a:p>
            <a:pPr marL="285750" indent="-285750">
              <a:lnSpc>
                <a:spcPct val="150000"/>
              </a:lnSpc>
              <a:buFont typeface="Arial" panose="020B0604020202020204" pitchFamily="34" charset="0"/>
              <a:buChar char="•"/>
            </a:pPr>
            <a:r>
              <a:rPr lang="en-GB" sz="1800"/>
              <a:t>Oppo first ​</a:t>
            </a:r>
          </a:p>
          <a:p>
            <a:pPr marL="285750" indent="-285750">
              <a:lnSpc>
                <a:spcPct val="150000"/>
              </a:lnSpc>
              <a:buFont typeface="Arial" panose="020B0604020202020204" pitchFamily="34" charset="0"/>
              <a:buChar char="•"/>
            </a:pPr>
            <a:r>
              <a:rPr lang="en-GB" sz="1800"/>
              <a:t>Team Second ​</a:t>
            </a:r>
          </a:p>
          <a:p>
            <a:pPr marL="285750" indent="-285750">
              <a:lnSpc>
                <a:spcPct val="150000"/>
              </a:lnSpc>
              <a:buFont typeface="Arial" panose="020B0604020202020204" pitchFamily="34" charset="0"/>
              <a:buChar char="•"/>
            </a:pPr>
            <a:r>
              <a:rPr lang="en-GB" sz="1800"/>
              <a:t>Self last </a:t>
            </a:r>
            <a:endParaRPr lang="en-US" sz="1800"/>
          </a:p>
        </p:txBody>
      </p:sp>
    </p:spTree>
    <p:extLst>
      <p:ext uri="{BB962C8B-B14F-4D97-AF65-F5344CB8AC3E}">
        <p14:creationId xmlns:p14="http://schemas.microsoft.com/office/powerpoint/2010/main" val="4207335112"/>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in military uniform holding an object&#10;&#10;Description automatically generated">
            <a:extLst>
              <a:ext uri="{FF2B5EF4-FFF2-40B4-BE49-F238E27FC236}">
                <a16:creationId xmlns:a16="http://schemas.microsoft.com/office/drawing/2014/main" id="{02229E17-276C-FBF4-2475-351A7B3CCC8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8202658" cy="6858000"/>
          </a:xfrm>
          <a:prstGeom prst="rect">
            <a:avLst/>
          </a:prstGeom>
        </p:spPr>
      </p:pic>
      <p:sp>
        <p:nvSpPr>
          <p:cNvPr id="8" name="Rectangle 7">
            <a:extLst>
              <a:ext uri="{FF2B5EF4-FFF2-40B4-BE49-F238E27FC236}">
                <a16:creationId xmlns:a16="http://schemas.microsoft.com/office/drawing/2014/main" id="{0A14918E-8FDF-7190-A8B8-CFDCB26AD233}"/>
              </a:ext>
            </a:extLst>
          </p:cNvPr>
          <p:cNvSpPr/>
          <p:nvPr/>
        </p:nvSpPr>
        <p:spPr>
          <a:xfrm>
            <a:off x="7951808" y="0"/>
            <a:ext cx="4240192" cy="6858000"/>
          </a:xfrm>
          <a:prstGeom prst="rect">
            <a:avLst/>
          </a:prstGeom>
          <a:solidFill>
            <a:srgbClr val="9A8938"/>
          </a:solidFill>
          <a:ln>
            <a:solidFill>
              <a:srgbClr val="9A89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tx1"/>
                </a:solidFill>
              </a:rPr>
              <a:t>CHEERFULNESS​</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a:lnSpc>
                <a:spcPct val="150000"/>
              </a:lnSpc>
            </a:pPr>
            <a:r>
              <a:rPr lang="en-GB" sz="1800"/>
              <a:t>The enduring trait of a Royal Marines Commando; making humour the heart of morale.​</a:t>
            </a:r>
            <a:endParaRPr lang="en-US" sz="1800"/>
          </a:p>
        </p:txBody>
      </p:sp>
    </p:spTree>
    <p:extLst>
      <p:ext uri="{BB962C8B-B14F-4D97-AF65-F5344CB8AC3E}">
        <p14:creationId xmlns:p14="http://schemas.microsoft.com/office/powerpoint/2010/main" val="1783267244"/>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a:t>OUR LIFESTYLE</a:t>
            </a:r>
            <a:br>
              <a:rPr lang="en-US"/>
            </a:br>
            <a:r>
              <a:rPr lang="en-US" sz="2400" b="0">
                <a:latin typeface="Barlow" pitchFamily="2" charset="77"/>
              </a:rPr>
              <a:t>What makes it great?</a:t>
            </a:r>
            <a:endParaRPr lang="en-US" b="0">
              <a:latin typeface="Barlow" pitchFamily="2" charset="77"/>
            </a:endParaRPr>
          </a:p>
        </p:txBody>
      </p:sp>
      <p:sp>
        <p:nvSpPr>
          <p:cNvPr id="4" name="Content Placeholder 3">
            <a:extLst>
              <a:ext uri="{FF2B5EF4-FFF2-40B4-BE49-F238E27FC236}">
                <a16:creationId xmlns:a16="http://schemas.microsoft.com/office/drawing/2014/main" id="{9554D30D-D548-45EB-E4E4-AEB337D4E26F}"/>
              </a:ext>
            </a:extLst>
          </p:cNvPr>
          <p:cNvSpPr>
            <a:spLocks noGrp="1"/>
          </p:cNvSpPr>
          <p:nvPr>
            <p:ph sz="quarter" idx="10"/>
          </p:nvPr>
        </p:nvSpPr>
        <p:spPr/>
        <p:txBody>
          <a:bodyPr/>
          <a:lstStyle/>
          <a:p>
            <a:endParaRPr lang="en-GB"/>
          </a:p>
        </p:txBody>
      </p:sp>
      <p:pic>
        <p:nvPicPr>
          <p:cNvPr id="6" name="Picture 5" descr="Two boats in the water&#10;&#10;Description automatically generated with low confidence">
            <a:extLst>
              <a:ext uri="{FF2B5EF4-FFF2-40B4-BE49-F238E27FC236}">
                <a16:creationId xmlns:a16="http://schemas.microsoft.com/office/drawing/2014/main" id="{C8F3165F-EAB2-CBBE-9F7B-7579E1F7CE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74"/>
          <a:stretch/>
        </p:blipFill>
        <p:spPr>
          <a:xfrm>
            <a:off x="-34783" y="2266121"/>
            <a:ext cx="12234672" cy="4591879"/>
          </a:xfrm>
          <a:prstGeom prst="rect">
            <a:avLst/>
          </a:prstGeom>
        </p:spPr>
      </p:pic>
    </p:spTree>
    <p:extLst>
      <p:ext uri="{BB962C8B-B14F-4D97-AF65-F5344CB8AC3E}">
        <p14:creationId xmlns:p14="http://schemas.microsoft.com/office/powerpoint/2010/main" val="4023584778"/>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soldiers in uniform&#10;&#10;Description automatically generated with low confidence">
            <a:extLst>
              <a:ext uri="{FF2B5EF4-FFF2-40B4-BE49-F238E27FC236}">
                <a16:creationId xmlns:a16="http://schemas.microsoft.com/office/drawing/2014/main" id="{C50B1CC7-D0E8-D7C6-6973-18E0E1040C2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2578"/>
          <a:stretch/>
        </p:blipFill>
        <p:spPr>
          <a:xfrm>
            <a:off x="-61913" y="-1"/>
            <a:ext cx="8041507" cy="6858001"/>
          </a:xfrm>
          <a:prstGeom prst="rect">
            <a:avLst/>
          </a:prstGeom>
        </p:spPr>
      </p:pic>
      <p:sp>
        <p:nvSpPr>
          <p:cNvPr id="4" name="Rectangle 3">
            <a:extLst>
              <a:ext uri="{FF2B5EF4-FFF2-40B4-BE49-F238E27FC236}">
                <a16:creationId xmlns:a16="http://schemas.microsoft.com/office/drawing/2014/main" id="{4E9E75CA-8F9F-E462-8CDC-F798F77A6B59}"/>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MATES FOR LIFE</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a:solidFill>
                  <a:schemeClr val="bg1"/>
                </a:solidFill>
              </a:rPr>
              <a:t>Get to meet new people from different backgrounds</a:t>
            </a:r>
          </a:p>
          <a:p>
            <a:pPr marL="285750" indent="-285750">
              <a:lnSpc>
                <a:spcPct val="150000"/>
              </a:lnSpc>
              <a:buFont typeface="Arial" panose="020B0604020202020204" pitchFamily="34" charset="0"/>
              <a:buChar char="•"/>
            </a:pPr>
            <a:r>
              <a:rPr lang="en-US" sz="1800">
                <a:solidFill>
                  <a:schemeClr val="bg1"/>
                </a:solidFill>
              </a:rPr>
              <a:t>Discover a unique team spirit</a:t>
            </a:r>
          </a:p>
          <a:p>
            <a:pPr marL="285750" indent="-285750">
              <a:lnSpc>
                <a:spcPct val="150000"/>
              </a:lnSpc>
              <a:buFont typeface="Arial" panose="020B0604020202020204" pitchFamily="34" charset="0"/>
              <a:buChar char="•"/>
            </a:pPr>
            <a:r>
              <a:rPr lang="en-US" sz="1800">
                <a:solidFill>
                  <a:schemeClr val="bg1"/>
                </a:solidFill>
              </a:rPr>
              <a:t>Live and work together as a community</a:t>
            </a:r>
          </a:p>
          <a:p>
            <a:pPr marL="285750" indent="-285750">
              <a:lnSpc>
                <a:spcPct val="150000"/>
              </a:lnSpc>
              <a:buFont typeface="Arial" panose="020B0604020202020204" pitchFamily="34" charset="0"/>
              <a:buChar char="•"/>
            </a:pPr>
            <a:r>
              <a:rPr lang="en-US" sz="1800">
                <a:solidFill>
                  <a:schemeClr val="bg1"/>
                </a:solidFill>
              </a:rPr>
              <a:t>Bond with crewmates who have become my second family</a:t>
            </a:r>
          </a:p>
        </p:txBody>
      </p:sp>
    </p:spTree>
    <p:extLst>
      <p:ext uri="{BB962C8B-B14F-4D97-AF65-F5344CB8AC3E}">
        <p14:creationId xmlns:p14="http://schemas.microsoft.com/office/powerpoint/2010/main" val="376176156"/>
      </p:ext>
    </p:extLst>
  </p:cSld>
  <p:clrMapOvr>
    <a:masterClrMapping/>
  </p:clrMapOvr>
  <p:transition spd="slow">
    <p:push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outdoor&#10;&#10;Description automatically generated">
            <a:extLst>
              <a:ext uri="{FF2B5EF4-FFF2-40B4-BE49-F238E27FC236}">
                <a16:creationId xmlns:a16="http://schemas.microsoft.com/office/drawing/2014/main" id="{B4283E5C-E87F-7509-E6A8-F75077DA4455}"/>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8200" r="4396"/>
          <a:stretch/>
        </p:blipFill>
        <p:spPr>
          <a:xfrm>
            <a:off x="1" y="0"/>
            <a:ext cx="7962472" cy="6858000"/>
          </a:xfrm>
          <a:prstGeom prst="rect">
            <a:avLst/>
          </a:prstGeom>
        </p:spPr>
      </p:pic>
      <p:sp>
        <p:nvSpPr>
          <p:cNvPr id="4" name="Rectangle 3">
            <a:extLst>
              <a:ext uri="{FF2B5EF4-FFF2-40B4-BE49-F238E27FC236}">
                <a16:creationId xmlns:a16="http://schemas.microsoft.com/office/drawing/2014/main" id="{2CDC2FA8-222E-F08E-67E2-18A28C944AC6}"/>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TRAVEL THE WORLD</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a:solidFill>
                  <a:schemeClr val="bg1"/>
                </a:solidFill>
              </a:rPr>
              <a:t>Get paid to visit far-flung places</a:t>
            </a:r>
          </a:p>
          <a:p>
            <a:pPr marL="285750" indent="-285750">
              <a:lnSpc>
                <a:spcPct val="150000"/>
              </a:lnSpc>
              <a:buFont typeface="Arial" panose="020B0604020202020204" pitchFamily="34" charset="0"/>
              <a:buChar char="•"/>
            </a:pPr>
            <a:r>
              <a:rPr lang="en-US" sz="1800">
                <a:solidFill>
                  <a:schemeClr val="bg1"/>
                </a:solidFill>
              </a:rPr>
              <a:t>Enjoy gap year style adventures on your days off</a:t>
            </a:r>
          </a:p>
          <a:p>
            <a:pPr marL="285750" indent="-285750">
              <a:lnSpc>
                <a:spcPct val="150000"/>
              </a:lnSpc>
              <a:buFont typeface="Arial" panose="020B0604020202020204" pitchFamily="34" charset="0"/>
              <a:buChar char="•"/>
            </a:pPr>
            <a:r>
              <a:rPr lang="en-US" sz="1800">
                <a:solidFill>
                  <a:schemeClr val="bg1"/>
                </a:solidFill>
              </a:rPr>
              <a:t>Work with local teams anywhere from Bahrain to the Bahamas</a:t>
            </a:r>
          </a:p>
          <a:p>
            <a:pPr marL="285750" indent="-285750">
              <a:lnSpc>
                <a:spcPct val="150000"/>
              </a:lnSpc>
              <a:buFont typeface="Arial" panose="020B0604020202020204" pitchFamily="34" charset="0"/>
              <a:buChar char="•"/>
            </a:pPr>
            <a:r>
              <a:rPr lang="en-US" sz="1800">
                <a:solidFill>
                  <a:schemeClr val="bg1"/>
                </a:solidFill>
              </a:rPr>
              <a:t>Opportunities for adventurous training and sporting events across the globe</a:t>
            </a:r>
          </a:p>
        </p:txBody>
      </p:sp>
    </p:spTree>
    <p:extLst>
      <p:ext uri="{BB962C8B-B14F-4D97-AF65-F5344CB8AC3E}">
        <p14:creationId xmlns:p14="http://schemas.microsoft.com/office/powerpoint/2010/main" val="848796108"/>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May be an image of body of water">
            <a:extLst>
              <a:ext uri="{FF2B5EF4-FFF2-40B4-BE49-F238E27FC236}">
                <a16:creationId xmlns:a16="http://schemas.microsoft.com/office/drawing/2014/main" id="{7FDA260F-CFCB-7AFE-B605-6D25F80B536C}"/>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l="11232" r="11390"/>
          <a:stretch/>
        </p:blipFill>
        <p:spPr bwMode="auto">
          <a:xfrm>
            <a:off x="0" y="0"/>
            <a:ext cx="7962472"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89C1EC6-E13B-764F-FDF0-A0CEAB538AA3}"/>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WORLD-CLASS TRAINING</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a:solidFill>
                  <a:schemeClr val="bg1"/>
                </a:solidFill>
              </a:rPr>
              <a:t>Gain internationally recognised qualifications</a:t>
            </a:r>
          </a:p>
          <a:p>
            <a:pPr marL="285750" indent="-285750">
              <a:lnSpc>
                <a:spcPct val="150000"/>
              </a:lnSpc>
              <a:buFont typeface="Arial" panose="020B0604020202020204" pitchFamily="34" charset="0"/>
              <a:buChar char="•"/>
            </a:pPr>
            <a:r>
              <a:rPr lang="en-US" sz="1800">
                <a:solidFill>
                  <a:schemeClr val="bg1"/>
                </a:solidFill>
              </a:rPr>
              <a:t>Learn new transferable skills</a:t>
            </a:r>
          </a:p>
          <a:p>
            <a:pPr marL="285750" indent="-285750">
              <a:lnSpc>
                <a:spcPct val="150000"/>
              </a:lnSpc>
              <a:buFont typeface="Arial" panose="020B0604020202020204" pitchFamily="34" charset="0"/>
              <a:buChar char="•"/>
            </a:pPr>
            <a:r>
              <a:rPr lang="en-US" sz="1800">
                <a:solidFill>
                  <a:schemeClr val="bg1"/>
                </a:solidFill>
              </a:rPr>
              <a:t>Get hands-on as soon as you start</a:t>
            </a:r>
          </a:p>
          <a:p>
            <a:pPr marL="285750" indent="-285750">
              <a:lnSpc>
                <a:spcPct val="150000"/>
              </a:lnSpc>
              <a:buFont typeface="Arial" panose="020B0604020202020204" pitchFamily="34" charset="0"/>
              <a:buChar char="•"/>
            </a:pPr>
            <a:r>
              <a:rPr lang="en-US" sz="1800">
                <a:solidFill>
                  <a:schemeClr val="bg1"/>
                </a:solidFill>
              </a:rPr>
              <a:t>Use the latest equipment</a:t>
            </a:r>
          </a:p>
          <a:p>
            <a:pPr marL="285750" indent="-285750">
              <a:lnSpc>
                <a:spcPct val="150000"/>
              </a:lnSpc>
              <a:buFont typeface="Arial" panose="020B0604020202020204" pitchFamily="34" charset="0"/>
              <a:buChar char="•"/>
            </a:pPr>
            <a:r>
              <a:rPr lang="en-US" sz="1800">
                <a:solidFill>
                  <a:schemeClr val="bg1"/>
                </a:solidFill>
              </a:rPr>
              <a:t>Get learning credits to spend on specialist courses</a:t>
            </a:r>
          </a:p>
        </p:txBody>
      </p:sp>
    </p:spTree>
    <p:extLst>
      <p:ext uri="{BB962C8B-B14F-4D97-AF65-F5344CB8AC3E}">
        <p14:creationId xmlns:p14="http://schemas.microsoft.com/office/powerpoint/2010/main" val="2521201565"/>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sky, cloud, soldier&#10;&#10;Description automatically generated">
            <a:extLst>
              <a:ext uri="{FF2B5EF4-FFF2-40B4-BE49-F238E27FC236}">
                <a16:creationId xmlns:a16="http://schemas.microsoft.com/office/drawing/2014/main" id="{0B121F2F-690D-F55E-3A19-1B3026592E1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2"/>
            <a:ext cx="8739188" cy="6858000"/>
          </a:xfrm>
          <a:prstGeom prst="rect">
            <a:avLst/>
          </a:prstGeom>
        </p:spPr>
      </p:pic>
      <p:sp>
        <p:nvSpPr>
          <p:cNvPr id="4" name="Rectangle 3">
            <a:extLst>
              <a:ext uri="{FF2B5EF4-FFF2-40B4-BE49-F238E27FC236}">
                <a16:creationId xmlns:a16="http://schemas.microsoft.com/office/drawing/2014/main" id="{90E27052-EF5C-B135-89B5-4A755E7BA889}"/>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EVERY DAY IS DIFFERENT</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a:solidFill>
                  <a:schemeClr val="bg1"/>
                </a:solidFill>
              </a:rPr>
              <a:t>Some extraordinary experiences that you just never forget</a:t>
            </a:r>
          </a:p>
          <a:p>
            <a:pPr marL="285750" indent="-285750">
              <a:lnSpc>
                <a:spcPct val="150000"/>
              </a:lnSpc>
              <a:buFont typeface="Arial" panose="020B0604020202020204" pitchFamily="34" charset="0"/>
              <a:buChar char="•"/>
            </a:pPr>
            <a:r>
              <a:rPr lang="en-US" sz="1800">
                <a:solidFill>
                  <a:schemeClr val="bg1"/>
                </a:solidFill>
              </a:rPr>
              <a:t>Take part in everything from anti-piracy operations to humanitarian aid</a:t>
            </a:r>
          </a:p>
          <a:p>
            <a:pPr marL="285750" indent="-285750">
              <a:lnSpc>
                <a:spcPct val="150000"/>
              </a:lnSpc>
              <a:buFont typeface="Arial" panose="020B0604020202020204" pitchFamily="34" charset="0"/>
              <a:buChar char="•"/>
            </a:pPr>
            <a:r>
              <a:rPr lang="en-US" sz="1800">
                <a:solidFill>
                  <a:schemeClr val="bg1"/>
                </a:solidFill>
              </a:rPr>
              <a:t>Meet new people and try new things</a:t>
            </a:r>
          </a:p>
        </p:txBody>
      </p:sp>
    </p:spTree>
    <p:extLst>
      <p:ext uri="{BB962C8B-B14F-4D97-AF65-F5344CB8AC3E}">
        <p14:creationId xmlns:p14="http://schemas.microsoft.com/office/powerpoint/2010/main" val="135740878"/>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ilitary vehicle on a dirt road&#10;&#10;Description automatically generated">
            <a:extLst>
              <a:ext uri="{FF2B5EF4-FFF2-40B4-BE49-F238E27FC236}">
                <a16:creationId xmlns:a16="http://schemas.microsoft.com/office/drawing/2014/main" id="{757135EA-48CA-7AD3-2AFA-7009E966DD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0"/>
            <a:ext cx="7951809" cy="6858000"/>
          </a:xfrm>
          <a:prstGeom prst="rect">
            <a:avLst/>
          </a:prstGeom>
        </p:spPr>
      </p:pic>
      <p:sp>
        <p:nvSpPr>
          <p:cNvPr id="4" name="Rectangle 3">
            <a:extLst>
              <a:ext uri="{FF2B5EF4-FFF2-40B4-BE49-F238E27FC236}">
                <a16:creationId xmlns:a16="http://schemas.microsoft.com/office/drawing/2014/main" id="{588D5C5E-FC3D-88C1-858E-22B96BD98656}"/>
              </a:ext>
            </a:extLst>
          </p:cNvPr>
          <p:cNvSpPr/>
          <p:nvPr/>
        </p:nvSpPr>
        <p:spPr>
          <a:xfrm>
            <a:off x="7951808" y="0"/>
            <a:ext cx="4240192" cy="6858000"/>
          </a:xfrm>
          <a:prstGeom prst="rect">
            <a:avLst/>
          </a:prstGeom>
          <a:solidFill>
            <a:srgbClr val="004411"/>
          </a:solidFill>
          <a:ln>
            <a:solidFill>
              <a:srgbClr val="0044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147F59-1BD0-7A63-B43F-7E40F0D6F875}"/>
              </a:ext>
            </a:extLst>
          </p:cNvPr>
          <p:cNvSpPr>
            <a:spLocks noGrp="1"/>
          </p:cNvSpPr>
          <p:nvPr>
            <p:ph type="title"/>
          </p:nvPr>
        </p:nvSpPr>
        <p:spPr/>
        <p:txBody>
          <a:bodyPr/>
          <a:lstStyle/>
          <a:p>
            <a:r>
              <a:rPr lang="en-US">
                <a:solidFill>
                  <a:schemeClr val="bg1"/>
                </a:solidFill>
              </a:rPr>
              <a:t>TECH</a:t>
            </a:r>
          </a:p>
        </p:txBody>
      </p:sp>
      <p:sp>
        <p:nvSpPr>
          <p:cNvPr id="3" name="Content Placeholder 2">
            <a:extLst>
              <a:ext uri="{FF2B5EF4-FFF2-40B4-BE49-F238E27FC236}">
                <a16:creationId xmlns:a16="http://schemas.microsoft.com/office/drawing/2014/main" id="{EC2E1F51-3337-9E44-035C-7D01F993F19F}"/>
              </a:ext>
            </a:extLst>
          </p:cNvPr>
          <p:cNvSpPr>
            <a:spLocks noGrp="1"/>
          </p:cNvSpPr>
          <p:nvPr>
            <p:ph sz="quarter" idx="11"/>
          </p:nvPr>
        </p:nvSpPr>
        <p:spPr/>
        <p:txBody>
          <a:bodyPr/>
          <a:lstStyle/>
          <a:p>
            <a:pPr marL="285750" indent="-285750">
              <a:lnSpc>
                <a:spcPct val="150000"/>
              </a:lnSpc>
              <a:buFont typeface="Arial" panose="020B0604020202020204" pitchFamily="34" charset="0"/>
              <a:buChar char="•"/>
            </a:pPr>
            <a:r>
              <a:rPr lang="en-US" sz="1800">
                <a:solidFill>
                  <a:schemeClr val="bg1"/>
                </a:solidFill>
              </a:rPr>
              <a:t>Use equipment that doesn't exist anywhere else</a:t>
            </a:r>
          </a:p>
          <a:p>
            <a:pPr marL="285750" indent="-285750">
              <a:lnSpc>
                <a:spcPct val="150000"/>
              </a:lnSpc>
              <a:buFont typeface="Arial" panose="020B0604020202020204" pitchFamily="34" charset="0"/>
              <a:buChar char="•"/>
            </a:pPr>
            <a:r>
              <a:rPr lang="en-US" sz="1800">
                <a:solidFill>
                  <a:schemeClr val="bg1"/>
                </a:solidFill>
              </a:rPr>
              <a:t>Operate the latest sonar, radar and weaponry</a:t>
            </a:r>
          </a:p>
          <a:p>
            <a:pPr marL="285750" indent="-285750">
              <a:lnSpc>
                <a:spcPct val="150000"/>
              </a:lnSpc>
              <a:buFont typeface="Arial" panose="020B0604020202020204" pitchFamily="34" charset="0"/>
              <a:buChar char="•"/>
            </a:pPr>
            <a:r>
              <a:rPr lang="en-US" sz="1800">
                <a:solidFill>
                  <a:schemeClr val="bg1"/>
                </a:solidFill>
              </a:rPr>
              <a:t>Deploy with our new generation of warships and aircraft</a:t>
            </a:r>
          </a:p>
        </p:txBody>
      </p:sp>
    </p:spTree>
    <p:extLst>
      <p:ext uri="{BB962C8B-B14F-4D97-AF65-F5344CB8AC3E}">
        <p14:creationId xmlns:p14="http://schemas.microsoft.com/office/powerpoint/2010/main" val="737709059"/>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itting on the floor&#10;&#10;Description automatically generated">
            <a:extLst>
              <a:ext uri="{FF2B5EF4-FFF2-40B4-BE49-F238E27FC236}">
                <a16:creationId xmlns:a16="http://schemas.microsoft.com/office/drawing/2014/main" id="{F36A8AC8-A297-BA11-6D27-29B8E4EB930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949264" y="3469543"/>
            <a:ext cx="4242736" cy="3392491"/>
          </a:xfrm>
          <a:prstGeom prst="rect">
            <a:avLst/>
          </a:prstGeom>
        </p:spPr>
      </p:pic>
      <p:pic>
        <p:nvPicPr>
          <p:cNvPr id="8" name="Picture 7">
            <a:extLst>
              <a:ext uri="{FF2B5EF4-FFF2-40B4-BE49-F238E27FC236}">
                <a16:creationId xmlns:a16="http://schemas.microsoft.com/office/drawing/2014/main" id="{298A75FE-972C-C5AE-C768-97FA3F88CFAC}"/>
              </a:ext>
            </a:extLst>
          </p:cNvPr>
          <p:cNvPicPr>
            <a:picLocks noChangeAspect="1"/>
          </p:cNvPicPr>
          <p:nvPr/>
        </p:nvPicPr>
        <p:blipFill rotWithShape="1">
          <a:blip r:embed="rId4">
            <a:duotone>
              <a:prstClr val="black"/>
              <a:schemeClr val="accent5">
                <a:tint val="45000"/>
                <a:satMod val="400000"/>
              </a:schemeClr>
            </a:duotone>
            <a:extLst>
              <a:ext uri="{BEBA8EAE-BF5A-486C-A8C5-ECC9F3942E4B}">
                <a14:imgProps xmlns:a14="http://schemas.microsoft.com/office/drawing/2010/main">
                  <a14:imgLayer r:embed="rId5">
                    <a14:imgEffect>
                      <a14:brightnessContrast bright="-20000"/>
                    </a14:imgEffect>
                  </a14:imgLayer>
                </a14:imgProps>
              </a:ext>
            </a:extLst>
          </a:blip>
          <a:srcRect t="12603"/>
          <a:stretch/>
        </p:blipFill>
        <p:spPr>
          <a:xfrm>
            <a:off x="927888" y="416497"/>
            <a:ext cx="4811656" cy="6033922"/>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solidFill>
                  <a:schemeClr val="tx1"/>
                </a:solidFill>
              </a:rPr>
              <a:t>WANT TO KNOW MORE?</a:t>
            </a:r>
          </a:p>
        </p:txBody>
      </p:sp>
      <p:sp>
        <p:nvSpPr>
          <p:cNvPr id="21" name="Content Placeholder 20">
            <a:extLst>
              <a:ext uri="{FF2B5EF4-FFF2-40B4-BE49-F238E27FC236}">
                <a16:creationId xmlns:a16="http://schemas.microsoft.com/office/drawing/2014/main" id="{32409301-6D8A-8792-414C-C1DFCCA8F0DD}"/>
              </a:ext>
            </a:extLst>
          </p:cNvPr>
          <p:cNvSpPr>
            <a:spLocks noGrp="1"/>
          </p:cNvSpPr>
          <p:nvPr>
            <p:ph sz="quarter" idx="11"/>
          </p:nvPr>
        </p:nvSpPr>
        <p:spPr>
          <a:xfrm>
            <a:off x="8202657" y="1473203"/>
            <a:ext cx="3730625" cy="5045071"/>
          </a:xfrm>
        </p:spPr>
        <p:txBody>
          <a:bodyPr/>
          <a:lstStyle/>
          <a:p>
            <a:r>
              <a:rPr lang="en-US" sz="1800"/>
              <a:t>ATTRACT ENGAGEMENT TEAMS</a:t>
            </a:r>
          </a:p>
        </p:txBody>
      </p:sp>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6"/>
          <a:stretch>
            <a:fillRect/>
          </a:stretch>
        </p:blipFill>
        <p:spPr>
          <a:xfrm>
            <a:off x="3944993" y="5659427"/>
            <a:ext cx="281053" cy="281053"/>
          </a:xfrm>
          <a:prstGeom prst="rect">
            <a:avLst/>
          </a:prstGeom>
        </p:spPr>
      </p:pic>
      <p:pic>
        <p:nvPicPr>
          <p:cNvPr id="14" name="Picture 13">
            <a:extLst>
              <a:ext uri="{FF2B5EF4-FFF2-40B4-BE49-F238E27FC236}">
                <a16:creationId xmlns:a16="http://schemas.microsoft.com/office/drawing/2014/main" id="{317F6B64-CDB1-4FEE-FF27-69EBFC61F287}"/>
              </a:ext>
            </a:extLst>
          </p:cNvPr>
          <p:cNvPicPr>
            <a:picLocks noChangeAspect="1"/>
          </p:cNvPicPr>
          <p:nvPr/>
        </p:nvPicPr>
        <p:blipFill>
          <a:blip r:embed="rId6"/>
          <a:stretch>
            <a:fillRect/>
          </a:stretch>
        </p:blipFill>
        <p:spPr>
          <a:xfrm>
            <a:off x="4964018" y="5347552"/>
            <a:ext cx="281053" cy="281053"/>
          </a:xfrm>
          <a:prstGeom prst="rect">
            <a:avLst/>
          </a:prstGeom>
        </p:spPr>
      </p:pic>
      <p:pic>
        <p:nvPicPr>
          <p:cNvPr id="15" name="Picture 14">
            <a:extLst>
              <a:ext uri="{FF2B5EF4-FFF2-40B4-BE49-F238E27FC236}">
                <a16:creationId xmlns:a16="http://schemas.microsoft.com/office/drawing/2014/main" id="{D9BD4908-4C63-71B2-A0D3-AFAA01B8D41E}"/>
              </a:ext>
            </a:extLst>
          </p:cNvPr>
          <p:cNvPicPr>
            <a:picLocks noChangeAspect="1"/>
          </p:cNvPicPr>
          <p:nvPr/>
        </p:nvPicPr>
        <p:blipFill>
          <a:blip r:embed="rId6"/>
          <a:stretch>
            <a:fillRect/>
          </a:stretch>
        </p:blipFill>
        <p:spPr>
          <a:xfrm>
            <a:off x="4613006" y="4785635"/>
            <a:ext cx="281053" cy="281053"/>
          </a:xfrm>
          <a:prstGeom prst="rect">
            <a:avLst/>
          </a:prstGeom>
        </p:spPr>
      </p:pic>
      <p:pic>
        <p:nvPicPr>
          <p:cNvPr id="16" name="Picture 15">
            <a:extLst>
              <a:ext uri="{FF2B5EF4-FFF2-40B4-BE49-F238E27FC236}">
                <a16:creationId xmlns:a16="http://schemas.microsoft.com/office/drawing/2014/main" id="{A8E59219-038E-7EE6-F078-CF6EEA84E453}"/>
              </a:ext>
            </a:extLst>
          </p:cNvPr>
          <p:cNvPicPr>
            <a:picLocks noChangeAspect="1"/>
          </p:cNvPicPr>
          <p:nvPr/>
        </p:nvPicPr>
        <p:blipFill>
          <a:blip r:embed="rId6"/>
          <a:stretch>
            <a:fillRect/>
          </a:stretch>
        </p:blipFill>
        <p:spPr>
          <a:xfrm>
            <a:off x="4613007" y="3696247"/>
            <a:ext cx="281053" cy="281053"/>
          </a:xfrm>
          <a:prstGeom prst="rect">
            <a:avLst/>
          </a:prstGeom>
        </p:spPr>
      </p:pic>
      <p:pic>
        <p:nvPicPr>
          <p:cNvPr id="17" name="Picture 16">
            <a:extLst>
              <a:ext uri="{FF2B5EF4-FFF2-40B4-BE49-F238E27FC236}">
                <a16:creationId xmlns:a16="http://schemas.microsoft.com/office/drawing/2014/main" id="{3548B557-9076-E8E8-FC1B-2DB3B7195CE3}"/>
              </a:ext>
            </a:extLst>
          </p:cNvPr>
          <p:cNvPicPr>
            <a:picLocks noChangeAspect="1"/>
          </p:cNvPicPr>
          <p:nvPr/>
        </p:nvPicPr>
        <p:blipFill>
          <a:blip r:embed="rId6"/>
          <a:stretch>
            <a:fillRect/>
          </a:stretch>
        </p:blipFill>
        <p:spPr>
          <a:xfrm>
            <a:off x="3665939" y="2420418"/>
            <a:ext cx="281053" cy="281053"/>
          </a:xfrm>
          <a:prstGeom prst="rect">
            <a:avLst/>
          </a:prstGeom>
        </p:spPr>
      </p:pic>
      <p:pic>
        <p:nvPicPr>
          <p:cNvPr id="18" name="Picture 17">
            <a:extLst>
              <a:ext uri="{FF2B5EF4-FFF2-40B4-BE49-F238E27FC236}">
                <a16:creationId xmlns:a16="http://schemas.microsoft.com/office/drawing/2014/main" id="{7AEEE8AD-5E56-3E8E-5702-A6AA7CDBED73}"/>
              </a:ext>
            </a:extLst>
          </p:cNvPr>
          <p:cNvPicPr>
            <a:picLocks noChangeAspect="1"/>
          </p:cNvPicPr>
          <p:nvPr/>
        </p:nvPicPr>
        <p:blipFill>
          <a:blip r:embed="rId6"/>
          <a:stretch>
            <a:fillRect/>
          </a:stretch>
        </p:blipFill>
        <p:spPr>
          <a:xfrm>
            <a:off x="3673177" y="5354969"/>
            <a:ext cx="281053" cy="281053"/>
          </a:xfrm>
          <a:prstGeom prst="rect">
            <a:avLst/>
          </a:prstGeom>
        </p:spPr>
      </p:pic>
      <p:pic>
        <p:nvPicPr>
          <p:cNvPr id="19" name="Picture 18">
            <a:extLst>
              <a:ext uri="{FF2B5EF4-FFF2-40B4-BE49-F238E27FC236}">
                <a16:creationId xmlns:a16="http://schemas.microsoft.com/office/drawing/2014/main" id="{5C557CE4-D14E-9E17-1343-F7B7D9C08873}"/>
              </a:ext>
            </a:extLst>
          </p:cNvPr>
          <p:cNvPicPr>
            <a:picLocks noChangeAspect="1"/>
          </p:cNvPicPr>
          <p:nvPr/>
        </p:nvPicPr>
        <p:blipFill>
          <a:blip r:embed="rId6"/>
          <a:stretch>
            <a:fillRect/>
          </a:stretch>
        </p:blipFill>
        <p:spPr>
          <a:xfrm>
            <a:off x="4090125" y="4647918"/>
            <a:ext cx="281053" cy="281053"/>
          </a:xfrm>
          <a:prstGeom prst="rect">
            <a:avLst/>
          </a:prstGeom>
        </p:spPr>
      </p:pic>
      <p:pic>
        <p:nvPicPr>
          <p:cNvPr id="20" name="Picture 19">
            <a:extLst>
              <a:ext uri="{FF2B5EF4-FFF2-40B4-BE49-F238E27FC236}">
                <a16:creationId xmlns:a16="http://schemas.microsoft.com/office/drawing/2014/main" id="{08C60117-2D2F-6A4A-DC21-4A60FD5A030E}"/>
              </a:ext>
            </a:extLst>
          </p:cNvPr>
          <p:cNvPicPr>
            <a:picLocks noChangeAspect="1"/>
          </p:cNvPicPr>
          <p:nvPr/>
        </p:nvPicPr>
        <p:blipFill>
          <a:blip r:embed="rId6"/>
          <a:stretch>
            <a:fillRect/>
          </a:stretch>
        </p:blipFill>
        <p:spPr>
          <a:xfrm>
            <a:off x="4031792" y="3970336"/>
            <a:ext cx="281053" cy="281053"/>
          </a:xfrm>
          <a:prstGeom prst="rect">
            <a:avLst/>
          </a:prstGeom>
        </p:spPr>
      </p:pic>
      <p:sp>
        <p:nvSpPr>
          <p:cNvPr id="34" name="TextBox 33">
            <a:extLst>
              <a:ext uri="{FF2B5EF4-FFF2-40B4-BE49-F238E27FC236}">
                <a16:creationId xmlns:a16="http://schemas.microsoft.com/office/drawing/2014/main" id="{289D146E-348B-1DDB-B9B3-AABAD88C38CB}"/>
              </a:ext>
            </a:extLst>
          </p:cNvPr>
          <p:cNvSpPr txBox="1"/>
          <p:nvPr/>
        </p:nvSpPr>
        <p:spPr>
          <a:xfrm>
            <a:off x="1158090" y="5428566"/>
            <a:ext cx="1982912" cy="369332"/>
          </a:xfrm>
          <a:prstGeom prst="rect">
            <a:avLst/>
          </a:prstGeom>
          <a:noFill/>
        </p:spPr>
        <p:txBody>
          <a:bodyPr wrap="square" rtlCol="0">
            <a:spAutoFit/>
          </a:bodyPr>
          <a:lstStyle/>
          <a:p>
            <a:pPr algn="r"/>
            <a:r>
              <a:rPr lang="en-US">
                <a:solidFill>
                  <a:schemeClr val="bg1"/>
                </a:solidFill>
                <a:latin typeface="Barlow" pitchFamily="2" charset="77"/>
              </a:rPr>
              <a:t>TEAM CENTRAL</a:t>
            </a:r>
          </a:p>
        </p:txBody>
      </p:sp>
      <p:sp>
        <p:nvSpPr>
          <p:cNvPr id="35" name="TextBox 34">
            <a:extLst>
              <a:ext uri="{FF2B5EF4-FFF2-40B4-BE49-F238E27FC236}">
                <a16:creationId xmlns:a16="http://schemas.microsoft.com/office/drawing/2014/main" id="{94A96CCD-2648-17AD-4039-89EBD212F87F}"/>
              </a:ext>
            </a:extLst>
          </p:cNvPr>
          <p:cNvSpPr txBox="1"/>
          <p:nvPr/>
        </p:nvSpPr>
        <p:spPr>
          <a:xfrm>
            <a:off x="5104544" y="5170303"/>
            <a:ext cx="1982912" cy="369332"/>
          </a:xfrm>
          <a:prstGeom prst="rect">
            <a:avLst/>
          </a:prstGeom>
          <a:noFill/>
        </p:spPr>
        <p:txBody>
          <a:bodyPr wrap="square" rtlCol="0">
            <a:spAutoFit/>
          </a:bodyPr>
          <a:lstStyle/>
          <a:p>
            <a:pPr algn="r"/>
            <a:r>
              <a:rPr lang="en-US">
                <a:solidFill>
                  <a:schemeClr val="bg1"/>
                </a:solidFill>
                <a:latin typeface="Barlow" pitchFamily="2" charset="77"/>
              </a:rPr>
              <a:t>TEAM SOUTH</a:t>
            </a:r>
          </a:p>
        </p:txBody>
      </p:sp>
      <p:sp>
        <p:nvSpPr>
          <p:cNvPr id="36" name="TextBox 35">
            <a:extLst>
              <a:ext uri="{FF2B5EF4-FFF2-40B4-BE49-F238E27FC236}">
                <a16:creationId xmlns:a16="http://schemas.microsoft.com/office/drawing/2014/main" id="{699489FA-759F-A914-1968-A1938EF7CE74}"/>
              </a:ext>
            </a:extLst>
          </p:cNvPr>
          <p:cNvSpPr txBox="1"/>
          <p:nvPr/>
        </p:nvSpPr>
        <p:spPr>
          <a:xfrm>
            <a:off x="3916900" y="2877382"/>
            <a:ext cx="1982912" cy="369332"/>
          </a:xfrm>
          <a:prstGeom prst="rect">
            <a:avLst/>
          </a:prstGeom>
          <a:noFill/>
        </p:spPr>
        <p:txBody>
          <a:bodyPr wrap="square" rtlCol="0">
            <a:spAutoFit/>
          </a:bodyPr>
          <a:lstStyle/>
          <a:p>
            <a:pPr algn="r"/>
            <a:r>
              <a:rPr lang="en-US">
                <a:solidFill>
                  <a:schemeClr val="bg1"/>
                </a:solidFill>
                <a:latin typeface="Barlow" pitchFamily="2" charset="77"/>
              </a:rPr>
              <a:t>TEAM NORTH</a:t>
            </a:r>
          </a:p>
        </p:txBody>
      </p:sp>
    </p:spTree>
    <p:extLst>
      <p:ext uri="{BB962C8B-B14F-4D97-AF65-F5344CB8AC3E}">
        <p14:creationId xmlns:p14="http://schemas.microsoft.com/office/powerpoint/2010/main" val="3772994106"/>
      </p:ext>
    </p:extLst>
  </p:cSld>
  <p:clrMapOvr>
    <a:masterClrMapping/>
  </p:clrMapOvr>
  <p:transition spd="slow">
    <p:push/>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A person in green military uniform&#10;&#10;Description automatically generated">
            <a:extLst>
              <a:ext uri="{FF2B5EF4-FFF2-40B4-BE49-F238E27FC236}">
                <a16:creationId xmlns:a16="http://schemas.microsoft.com/office/drawing/2014/main" id="{423F9F42-D50A-5DDE-1FBE-0FF98E1495A9}"/>
              </a:ext>
            </a:extLst>
          </p:cNvPr>
          <p:cNvPicPr>
            <a:picLocks noChangeAspect="1"/>
          </p:cNvPicPr>
          <p:nvPr/>
        </p:nvPicPr>
        <p:blipFill>
          <a:blip r:embed="rId3"/>
          <a:stretch>
            <a:fillRect/>
          </a:stretch>
        </p:blipFill>
        <p:spPr>
          <a:xfrm>
            <a:off x="7949264" y="3465509"/>
            <a:ext cx="4242736" cy="3394189"/>
          </a:xfrm>
          <a:prstGeom prst="rect">
            <a:avLst/>
          </a:prstGeom>
        </p:spPr>
      </p:pic>
      <p:pic>
        <p:nvPicPr>
          <p:cNvPr id="8" name="Picture 7">
            <a:extLst>
              <a:ext uri="{FF2B5EF4-FFF2-40B4-BE49-F238E27FC236}">
                <a16:creationId xmlns:a16="http://schemas.microsoft.com/office/drawing/2014/main" id="{298A75FE-972C-C5AE-C768-97FA3F88CFAC}"/>
              </a:ext>
            </a:extLst>
          </p:cNvPr>
          <p:cNvPicPr>
            <a:picLocks noChangeAspect="1"/>
          </p:cNvPicPr>
          <p:nvPr/>
        </p:nvPicPr>
        <p:blipFill rotWithShape="1">
          <a:blip r:embed="rId4">
            <a:duotone>
              <a:prstClr val="black"/>
              <a:schemeClr val="accent5">
                <a:tint val="45000"/>
                <a:satMod val="400000"/>
              </a:schemeClr>
            </a:duotone>
            <a:extLst>
              <a:ext uri="{BEBA8EAE-BF5A-486C-A8C5-ECC9F3942E4B}">
                <a14:imgProps xmlns:a14="http://schemas.microsoft.com/office/drawing/2010/main">
                  <a14:imgLayer r:embed="rId5">
                    <a14:imgEffect>
                      <a14:brightnessContrast bright="-20000"/>
                    </a14:imgEffect>
                  </a14:imgLayer>
                </a14:imgProps>
              </a:ext>
            </a:extLst>
          </a:blip>
          <a:srcRect t="12603"/>
          <a:stretch/>
        </p:blipFill>
        <p:spPr>
          <a:xfrm>
            <a:off x="619664" y="221288"/>
            <a:ext cx="4811656" cy="6033922"/>
          </a:xfrm>
          <a:prstGeom prst="rect">
            <a:avLst/>
          </a:prstGeom>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p:txBody>
          <a:bodyPr/>
          <a:lstStyle/>
          <a:p>
            <a:r>
              <a:rPr lang="en-US">
                <a:solidFill>
                  <a:schemeClr val="tx1"/>
                </a:solidFill>
              </a:rPr>
              <a:t>LOOKING FOR A CAREER?</a:t>
            </a:r>
          </a:p>
        </p:txBody>
      </p:sp>
      <p:sp>
        <p:nvSpPr>
          <p:cNvPr id="21" name="Content Placeholder 20">
            <a:extLst>
              <a:ext uri="{FF2B5EF4-FFF2-40B4-BE49-F238E27FC236}">
                <a16:creationId xmlns:a16="http://schemas.microsoft.com/office/drawing/2014/main" id="{32409301-6D8A-8792-414C-C1DFCCA8F0DD}"/>
              </a:ext>
            </a:extLst>
          </p:cNvPr>
          <p:cNvSpPr>
            <a:spLocks noGrp="1"/>
          </p:cNvSpPr>
          <p:nvPr>
            <p:ph sz="quarter" idx="11"/>
          </p:nvPr>
        </p:nvSpPr>
        <p:spPr/>
        <p:txBody>
          <a:bodyPr/>
          <a:lstStyle/>
          <a:p>
            <a:r>
              <a:rPr lang="en-US" sz="1800"/>
              <a:t>CAREERS OFFICES</a:t>
            </a:r>
          </a:p>
        </p:txBody>
      </p:sp>
      <p:pic>
        <p:nvPicPr>
          <p:cNvPr id="26" name="Picture 25">
            <a:extLst>
              <a:ext uri="{FF2B5EF4-FFF2-40B4-BE49-F238E27FC236}">
                <a16:creationId xmlns:a16="http://schemas.microsoft.com/office/drawing/2014/main" id="{D1F222B3-32BD-49C1-1145-7CA84B6D3B06}"/>
              </a:ext>
            </a:extLst>
          </p:cNvPr>
          <p:cNvPicPr>
            <a:picLocks noChangeAspect="1"/>
          </p:cNvPicPr>
          <p:nvPr/>
        </p:nvPicPr>
        <p:blipFill>
          <a:blip r:embed="rId6"/>
          <a:stretch>
            <a:fillRect/>
          </a:stretch>
        </p:blipFill>
        <p:spPr>
          <a:xfrm>
            <a:off x="4199472" y="4438226"/>
            <a:ext cx="281053" cy="281053"/>
          </a:xfrm>
          <a:prstGeom prst="rect">
            <a:avLst/>
          </a:prstGeom>
        </p:spPr>
      </p:pic>
      <p:pic>
        <p:nvPicPr>
          <p:cNvPr id="14" name="Picture 13">
            <a:extLst>
              <a:ext uri="{FF2B5EF4-FFF2-40B4-BE49-F238E27FC236}">
                <a16:creationId xmlns:a16="http://schemas.microsoft.com/office/drawing/2014/main" id="{317F6B64-CDB1-4FEE-FF27-69EBFC61F287}"/>
              </a:ext>
            </a:extLst>
          </p:cNvPr>
          <p:cNvPicPr>
            <a:picLocks noChangeAspect="1"/>
          </p:cNvPicPr>
          <p:nvPr/>
        </p:nvPicPr>
        <p:blipFill>
          <a:blip r:embed="rId6"/>
          <a:stretch>
            <a:fillRect/>
          </a:stretch>
        </p:blipFill>
        <p:spPr>
          <a:xfrm>
            <a:off x="3596019" y="4648642"/>
            <a:ext cx="281053" cy="281053"/>
          </a:xfrm>
          <a:prstGeom prst="rect">
            <a:avLst/>
          </a:prstGeom>
        </p:spPr>
      </p:pic>
      <p:pic>
        <p:nvPicPr>
          <p:cNvPr id="15" name="Picture 14">
            <a:extLst>
              <a:ext uri="{FF2B5EF4-FFF2-40B4-BE49-F238E27FC236}">
                <a16:creationId xmlns:a16="http://schemas.microsoft.com/office/drawing/2014/main" id="{D9BD4908-4C63-71B2-A0D3-AFAA01B8D41E}"/>
              </a:ext>
            </a:extLst>
          </p:cNvPr>
          <p:cNvPicPr>
            <a:picLocks noChangeAspect="1"/>
          </p:cNvPicPr>
          <p:nvPr/>
        </p:nvPicPr>
        <p:blipFill>
          <a:blip r:embed="rId6"/>
          <a:stretch>
            <a:fillRect/>
          </a:stretch>
        </p:blipFill>
        <p:spPr>
          <a:xfrm>
            <a:off x="2957203" y="4997604"/>
            <a:ext cx="281053" cy="281053"/>
          </a:xfrm>
          <a:prstGeom prst="rect">
            <a:avLst/>
          </a:prstGeom>
        </p:spPr>
      </p:pic>
      <p:pic>
        <p:nvPicPr>
          <p:cNvPr id="16" name="Picture 15">
            <a:extLst>
              <a:ext uri="{FF2B5EF4-FFF2-40B4-BE49-F238E27FC236}">
                <a16:creationId xmlns:a16="http://schemas.microsoft.com/office/drawing/2014/main" id="{A8E59219-038E-7EE6-F078-CF6EEA84E453}"/>
              </a:ext>
            </a:extLst>
          </p:cNvPr>
          <p:cNvPicPr>
            <a:picLocks noChangeAspect="1"/>
          </p:cNvPicPr>
          <p:nvPr/>
        </p:nvPicPr>
        <p:blipFill>
          <a:blip r:embed="rId6"/>
          <a:stretch>
            <a:fillRect/>
          </a:stretch>
        </p:blipFill>
        <p:spPr>
          <a:xfrm>
            <a:off x="3473522" y="1888304"/>
            <a:ext cx="281053" cy="281053"/>
          </a:xfrm>
          <a:prstGeom prst="rect">
            <a:avLst/>
          </a:prstGeom>
        </p:spPr>
      </p:pic>
      <p:pic>
        <p:nvPicPr>
          <p:cNvPr id="17" name="Picture 16">
            <a:extLst>
              <a:ext uri="{FF2B5EF4-FFF2-40B4-BE49-F238E27FC236}">
                <a16:creationId xmlns:a16="http://schemas.microsoft.com/office/drawing/2014/main" id="{3548B557-9076-E8E8-FC1B-2DB3B7195CE3}"/>
              </a:ext>
            </a:extLst>
          </p:cNvPr>
          <p:cNvPicPr>
            <a:picLocks noChangeAspect="1"/>
          </p:cNvPicPr>
          <p:nvPr/>
        </p:nvPicPr>
        <p:blipFill>
          <a:blip r:embed="rId6"/>
          <a:stretch>
            <a:fillRect/>
          </a:stretch>
        </p:blipFill>
        <p:spPr>
          <a:xfrm>
            <a:off x="3067780" y="1289848"/>
            <a:ext cx="281053" cy="281053"/>
          </a:xfrm>
          <a:prstGeom prst="rect">
            <a:avLst/>
          </a:prstGeom>
        </p:spPr>
      </p:pic>
      <p:pic>
        <p:nvPicPr>
          <p:cNvPr id="18" name="Picture 17">
            <a:extLst>
              <a:ext uri="{FF2B5EF4-FFF2-40B4-BE49-F238E27FC236}">
                <a16:creationId xmlns:a16="http://schemas.microsoft.com/office/drawing/2014/main" id="{7AEEE8AD-5E56-3E8E-5702-A6AA7CDBED73}"/>
              </a:ext>
            </a:extLst>
          </p:cNvPr>
          <p:cNvPicPr>
            <a:picLocks noChangeAspect="1"/>
          </p:cNvPicPr>
          <p:nvPr/>
        </p:nvPicPr>
        <p:blipFill>
          <a:blip r:embed="rId6"/>
          <a:stretch>
            <a:fillRect/>
          </a:stretch>
        </p:blipFill>
        <p:spPr>
          <a:xfrm>
            <a:off x="3364953" y="5159760"/>
            <a:ext cx="281053" cy="281053"/>
          </a:xfrm>
          <a:prstGeom prst="rect">
            <a:avLst/>
          </a:prstGeom>
        </p:spPr>
      </p:pic>
      <p:pic>
        <p:nvPicPr>
          <p:cNvPr id="19" name="Picture 18">
            <a:extLst>
              <a:ext uri="{FF2B5EF4-FFF2-40B4-BE49-F238E27FC236}">
                <a16:creationId xmlns:a16="http://schemas.microsoft.com/office/drawing/2014/main" id="{5C557CE4-D14E-9E17-1343-F7B7D9C08873}"/>
              </a:ext>
            </a:extLst>
          </p:cNvPr>
          <p:cNvPicPr>
            <a:picLocks noChangeAspect="1"/>
          </p:cNvPicPr>
          <p:nvPr/>
        </p:nvPicPr>
        <p:blipFill>
          <a:blip r:embed="rId6"/>
          <a:stretch>
            <a:fillRect/>
          </a:stretch>
        </p:blipFill>
        <p:spPr>
          <a:xfrm>
            <a:off x="3721925" y="3990949"/>
            <a:ext cx="281053" cy="281053"/>
          </a:xfrm>
          <a:prstGeom prst="rect">
            <a:avLst/>
          </a:prstGeom>
        </p:spPr>
      </p:pic>
      <p:pic>
        <p:nvPicPr>
          <p:cNvPr id="20" name="Picture 19">
            <a:extLst>
              <a:ext uri="{FF2B5EF4-FFF2-40B4-BE49-F238E27FC236}">
                <a16:creationId xmlns:a16="http://schemas.microsoft.com/office/drawing/2014/main" id="{08C60117-2D2F-6A4A-DC21-4A60FD5A030E}"/>
              </a:ext>
            </a:extLst>
          </p:cNvPr>
          <p:cNvPicPr>
            <a:picLocks noChangeAspect="1"/>
          </p:cNvPicPr>
          <p:nvPr/>
        </p:nvPicPr>
        <p:blipFill>
          <a:blip r:embed="rId6"/>
          <a:stretch>
            <a:fillRect/>
          </a:stretch>
        </p:blipFill>
        <p:spPr>
          <a:xfrm>
            <a:off x="3653309" y="1550191"/>
            <a:ext cx="281053" cy="281053"/>
          </a:xfrm>
          <a:prstGeom prst="rect">
            <a:avLst/>
          </a:prstGeom>
        </p:spPr>
      </p:pic>
      <p:sp>
        <p:nvSpPr>
          <p:cNvPr id="34" name="TextBox 33">
            <a:extLst>
              <a:ext uri="{FF2B5EF4-FFF2-40B4-BE49-F238E27FC236}">
                <a16:creationId xmlns:a16="http://schemas.microsoft.com/office/drawing/2014/main" id="{289D146E-348B-1DDB-B9B3-AABAD88C38CB}"/>
              </a:ext>
            </a:extLst>
          </p:cNvPr>
          <p:cNvSpPr txBox="1"/>
          <p:nvPr/>
        </p:nvSpPr>
        <p:spPr>
          <a:xfrm>
            <a:off x="-189652" y="6037490"/>
            <a:ext cx="2524553" cy="369332"/>
          </a:xfrm>
          <a:prstGeom prst="rect">
            <a:avLst/>
          </a:prstGeom>
          <a:noFill/>
        </p:spPr>
        <p:txBody>
          <a:bodyPr wrap="square" rtlCol="0">
            <a:spAutoFit/>
          </a:bodyPr>
          <a:lstStyle/>
          <a:p>
            <a:pPr algn="r"/>
            <a:r>
              <a:rPr lang="en-US" dirty="0">
                <a:solidFill>
                  <a:schemeClr val="bg1"/>
                </a:solidFill>
                <a:latin typeface="Barlow" pitchFamily="2" charset="77"/>
              </a:rPr>
              <a:t>SOUTHWEST</a:t>
            </a:r>
          </a:p>
        </p:txBody>
      </p:sp>
      <p:sp>
        <p:nvSpPr>
          <p:cNvPr id="36" name="TextBox 35">
            <a:extLst>
              <a:ext uri="{FF2B5EF4-FFF2-40B4-BE49-F238E27FC236}">
                <a16:creationId xmlns:a16="http://schemas.microsoft.com/office/drawing/2014/main" id="{699489FA-759F-A914-1968-A1938EF7CE74}"/>
              </a:ext>
            </a:extLst>
          </p:cNvPr>
          <p:cNvSpPr txBox="1"/>
          <p:nvPr/>
        </p:nvSpPr>
        <p:spPr>
          <a:xfrm>
            <a:off x="3951112" y="1715435"/>
            <a:ext cx="2628757" cy="646331"/>
          </a:xfrm>
          <a:prstGeom prst="rect">
            <a:avLst/>
          </a:prstGeom>
          <a:noFill/>
        </p:spPr>
        <p:txBody>
          <a:bodyPr wrap="square" rtlCol="0">
            <a:spAutoFit/>
          </a:bodyPr>
          <a:lstStyle/>
          <a:p>
            <a:r>
              <a:rPr lang="en-US">
                <a:solidFill>
                  <a:schemeClr val="bg1"/>
                </a:solidFill>
                <a:latin typeface="Barlow" pitchFamily="2" charset="77"/>
              </a:rPr>
              <a:t>NORTHERN ENGLAND &amp; NORTHERN IRELAND</a:t>
            </a:r>
          </a:p>
        </p:txBody>
      </p:sp>
      <p:sp>
        <p:nvSpPr>
          <p:cNvPr id="3" name="TextBox 2">
            <a:extLst>
              <a:ext uri="{FF2B5EF4-FFF2-40B4-BE49-F238E27FC236}">
                <a16:creationId xmlns:a16="http://schemas.microsoft.com/office/drawing/2014/main" id="{41AE4586-108C-99D6-5549-F8084BF24EEC}"/>
              </a:ext>
            </a:extLst>
          </p:cNvPr>
          <p:cNvSpPr txBox="1"/>
          <p:nvPr/>
        </p:nvSpPr>
        <p:spPr>
          <a:xfrm>
            <a:off x="4776651" y="3103169"/>
            <a:ext cx="2628757" cy="646331"/>
          </a:xfrm>
          <a:prstGeom prst="rect">
            <a:avLst/>
          </a:prstGeom>
          <a:noFill/>
        </p:spPr>
        <p:txBody>
          <a:bodyPr wrap="square" rtlCol="0">
            <a:spAutoFit/>
          </a:bodyPr>
          <a:lstStyle/>
          <a:p>
            <a:r>
              <a:rPr lang="en-US">
                <a:solidFill>
                  <a:schemeClr val="bg1"/>
                </a:solidFill>
                <a:latin typeface="Barlow" pitchFamily="2" charset="77"/>
              </a:rPr>
              <a:t>CENTRAL &amp; EASTERN ENGLAND</a:t>
            </a:r>
          </a:p>
        </p:txBody>
      </p:sp>
      <p:sp>
        <p:nvSpPr>
          <p:cNvPr id="4" name="TextBox 3">
            <a:extLst>
              <a:ext uri="{FF2B5EF4-FFF2-40B4-BE49-F238E27FC236}">
                <a16:creationId xmlns:a16="http://schemas.microsoft.com/office/drawing/2014/main" id="{01052FB7-ACBE-EC95-FB66-B5D822F714E7}"/>
              </a:ext>
            </a:extLst>
          </p:cNvPr>
          <p:cNvSpPr txBox="1"/>
          <p:nvPr/>
        </p:nvSpPr>
        <p:spPr>
          <a:xfrm>
            <a:off x="5431320" y="4719279"/>
            <a:ext cx="2628757" cy="646331"/>
          </a:xfrm>
          <a:prstGeom prst="rect">
            <a:avLst/>
          </a:prstGeom>
          <a:noFill/>
        </p:spPr>
        <p:txBody>
          <a:bodyPr wrap="square" rtlCol="0">
            <a:spAutoFit/>
          </a:bodyPr>
          <a:lstStyle/>
          <a:p>
            <a:r>
              <a:rPr lang="en-US" dirty="0">
                <a:solidFill>
                  <a:schemeClr val="bg1"/>
                </a:solidFill>
                <a:latin typeface="Barlow" pitchFamily="2" charset="77"/>
              </a:rPr>
              <a:t>GREATER LONDON</a:t>
            </a:r>
          </a:p>
          <a:p>
            <a:r>
              <a:rPr lang="en-US" dirty="0">
                <a:solidFill>
                  <a:schemeClr val="bg1"/>
                </a:solidFill>
                <a:latin typeface="Barlow" pitchFamily="2" charset="77"/>
              </a:rPr>
              <a:t>&amp; SOUTHEAST</a:t>
            </a:r>
          </a:p>
        </p:txBody>
      </p:sp>
      <p:sp>
        <p:nvSpPr>
          <p:cNvPr id="5" name="TextBox 4">
            <a:extLst>
              <a:ext uri="{FF2B5EF4-FFF2-40B4-BE49-F238E27FC236}">
                <a16:creationId xmlns:a16="http://schemas.microsoft.com/office/drawing/2014/main" id="{A5704491-7C63-6855-6B37-A8754AEC4A8C}"/>
              </a:ext>
            </a:extLst>
          </p:cNvPr>
          <p:cNvSpPr txBox="1"/>
          <p:nvPr/>
        </p:nvSpPr>
        <p:spPr>
          <a:xfrm>
            <a:off x="357682" y="5186981"/>
            <a:ext cx="2524553" cy="646331"/>
          </a:xfrm>
          <a:prstGeom prst="rect">
            <a:avLst/>
          </a:prstGeom>
          <a:noFill/>
        </p:spPr>
        <p:txBody>
          <a:bodyPr wrap="square" rtlCol="0">
            <a:spAutoFit/>
          </a:bodyPr>
          <a:lstStyle/>
          <a:p>
            <a:pPr algn="r"/>
            <a:r>
              <a:rPr lang="en-US">
                <a:solidFill>
                  <a:schemeClr val="bg1"/>
                </a:solidFill>
                <a:latin typeface="Barlow" pitchFamily="2" charset="77"/>
              </a:rPr>
              <a:t>WALES &amp; WEST ENGLAND</a:t>
            </a:r>
          </a:p>
        </p:txBody>
      </p:sp>
      <p:sp>
        <p:nvSpPr>
          <p:cNvPr id="6" name="TextBox 5">
            <a:extLst>
              <a:ext uri="{FF2B5EF4-FFF2-40B4-BE49-F238E27FC236}">
                <a16:creationId xmlns:a16="http://schemas.microsoft.com/office/drawing/2014/main" id="{2EDF163E-969F-B0BB-8D31-24FDE4A8AA3A}"/>
              </a:ext>
            </a:extLst>
          </p:cNvPr>
          <p:cNvSpPr txBox="1"/>
          <p:nvPr/>
        </p:nvSpPr>
        <p:spPr>
          <a:xfrm>
            <a:off x="-308224" y="1919409"/>
            <a:ext cx="2524553" cy="369332"/>
          </a:xfrm>
          <a:prstGeom prst="rect">
            <a:avLst/>
          </a:prstGeom>
          <a:noFill/>
        </p:spPr>
        <p:txBody>
          <a:bodyPr wrap="square" rtlCol="0">
            <a:spAutoFit/>
          </a:bodyPr>
          <a:lstStyle/>
          <a:p>
            <a:pPr algn="r"/>
            <a:r>
              <a:rPr lang="en-US">
                <a:solidFill>
                  <a:schemeClr val="bg1"/>
                </a:solidFill>
                <a:latin typeface="Barlow" pitchFamily="2" charset="77"/>
              </a:rPr>
              <a:t>SCOTLAND</a:t>
            </a:r>
          </a:p>
        </p:txBody>
      </p:sp>
      <p:pic>
        <p:nvPicPr>
          <p:cNvPr id="9" name="Picture 8">
            <a:extLst>
              <a:ext uri="{FF2B5EF4-FFF2-40B4-BE49-F238E27FC236}">
                <a16:creationId xmlns:a16="http://schemas.microsoft.com/office/drawing/2014/main" id="{96AF722D-3428-CF83-A000-84F3DE025BE5}"/>
              </a:ext>
            </a:extLst>
          </p:cNvPr>
          <p:cNvPicPr>
            <a:picLocks noChangeAspect="1"/>
          </p:cNvPicPr>
          <p:nvPr/>
        </p:nvPicPr>
        <p:blipFill>
          <a:blip r:embed="rId6"/>
          <a:stretch>
            <a:fillRect/>
          </a:stretch>
        </p:blipFill>
        <p:spPr>
          <a:xfrm>
            <a:off x="3404915" y="2295502"/>
            <a:ext cx="281053" cy="281053"/>
          </a:xfrm>
          <a:prstGeom prst="rect">
            <a:avLst/>
          </a:prstGeom>
        </p:spPr>
      </p:pic>
      <p:pic>
        <p:nvPicPr>
          <p:cNvPr id="10" name="Picture 9">
            <a:extLst>
              <a:ext uri="{FF2B5EF4-FFF2-40B4-BE49-F238E27FC236}">
                <a16:creationId xmlns:a16="http://schemas.microsoft.com/office/drawing/2014/main" id="{55BF944F-B375-F5C7-4636-FAEFBFCC523A}"/>
              </a:ext>
            </a:extLst>
          </p:cNvPr>
          <p:cNvPicPr>
            <a:picLocks noChangeAspect="1"/>
          </p:cNvPicPr>
          <p:nvPr/>
        </p:nvPicPr>
        <p:blipFill>
          <a:blip r:embed="rId6"/>
          <a:stretch>
            <a:fillRect/>
          </a:stretch>
        </p:blipFill>
        <p:spPr>
          <a:xfrm>
            <a:off x="2910732" y="2369280"/>
            <a:ext cx="281053" cy="281053"/>
          </a:xfrm>
          <a:prstGeom prst="rect">
            <a:avLst/>
          </a:prstGeom>
        </p:spPr>
      </p:pic>
      <p:pic>
        <p:nvPicPr>
          <p:cNvPr id="11" name="Picture 10">
            <a:extLst>
              <a:ext uri="{FF2B5EF4-FFF2-40B4-BE49-F238E27FC236}">
                <a16:creationId xmlns:a16="http://schemas.microsoft.com/office/drawing/2014/main" id="{C3681403-DB48-5712-8DEE-C8A7C4D9599D}"/>
              </a:ext>
            </a:extLst>
          </p:cNvPr>
          <p:cNvPicPr>
            <a:picLocks noChangeAspect="1"/>
          </p:cNvPicPr>
          <p:nvPr/>
        </p:nvPicPr>
        <p:blipFill>
          <a:blip r:embed="rId6"/>
          <a:stretch>
            <a:fillRect/>
          </a:stretch>
        </p:blipFill>
        <p:spPr>
          <a:xfrm>
            <a:off x="3866429" y="2649211"/>
            <a:ext cx="281053" cy="281053"/>
          </a:xfrm>
          <a:prstGeom prst="rect">
            <a:avLst/>
          </a:prstGeom>
        </p:spPr>
      </p:pic>
      <p:pic>
        <p:nvPicPr>
          <p:cNvPr id="12" name="Picture 11">
            <a:extLst>
              <a:ext uri="{FF2B5EF4-FFF2-40B4-BE49-F238E27FC236}">
                <a16:creationId xmlns:a16="http://schemas.microsoft.com/office/drawing/2014/main" id="{3B524407-EDE8-0663-BAD1-C2A4351BECD3}"/>
              </a:ext>
            </a:extLst>
          </p:cNvPr>
          <p:cNvPicPr>
            <a:picLocks noChangeAspect="1"/>
          </p:cNvPicPr>
          <p:nvPr/>
        </p:nvPicPr>
        <p:blipFill>
          <a:blip r:embed="rId6"/>
          <a:stretch>
            <a:fillRect/>
          </a:stretch>
        </p:blipFill>
        <p:spPr>
          <a:xfrm>
            <a:off x="3480518" y="2901038"/>
            <a:ext cx="281053" cy="281053"/>
          </a:xfrm>
          <a:prstGeom prst="rect">
            <a:avLst/>
          </a:prstGeom>
        </p:spPr>
      </p:pic>
      <p:pic>
        <p:nvPicPr>
          <p:cNvPr id="13" name="Picture 12">
            <a:extLst>
              <a:ext uri="{FF2B5EF4-FFF2-40B4-BE49-F238E27FC236}">
                <a16:creationId xmlns:a16="http://schemas.microsoft.com/office/drawing/2014/main" id="{21AEEA50-EF9D-8306-4811-AA9D13CBE95E}"/>
              </a:ext>
            </a:extLst>
          </p:cNvPr>
          <p:cNvPicPr>
            <a:picLocks noChangeAspect="1"/>
          </p:cNvPicPr>
          <p:nvPr/>
        </p:nvPicPr>
        <p:blipFill>
          <a:blip r:embed="rId6"/>
          <a:stretch>
            <a:fillRect/>
          </a:stretch>
        </p:blipFill>
        <p:spPr>
          <a:xfrm>
            <a:off x="4014965" y="3001450"/>
            <a:ext cx="281053" cy="281053"/>
          </a:xfrm>
          <a:prstGeom prst="rect">
            <a:avLst/>
          </a:prstGeom>
        </p:spPr>
      </p:pic>
      <p:pic>
        <p:nvPicPr>
          <p:cNvPr id="22" name="Picture 21">
            <a:extLst>
              <a:ext uri="{FF2B5EF4-FFF2-40B4-BE49-F238E27FC236}">
                <a16:creationId xmlns:a16="http://schemas.microsoft.com/office/drawing/2014/main" id="{3FD68F9F-D01C-B500-91D5-BECAACAA0A90}"/>
              </a:ext>
            </a:extLst>
          </p:cNvPr>
          <p:cNvPicPr>
            <a:picLocks noChangeAspect="1"/>
          </p:cNvPicPr>
          <p:nvPr/>
        </p:nvPicPr>
        <p:blipFill>
          <a:blip r:embed="rId6"/>
          <a:stretch>
            <a:fillRect/>
          </a:stretch>
        </p:blipFill>
        <p:spPr>
          <a:xfrm>
            <a:off x="3512782" y="3441200"/>
            <a:ext cx="281053" cy="281053"/>
          </a:xfrm>
          <a:prstGeom prst="rect">
            <a:avLst/>
          </a:prstGeom>
        </p:spPr>
      </p:pic>
      <p:pic>
        <p:nvPicPr>
          <p:cNvPr id="23" name="Picture 22">
            <a:extLst>
              <a:ext uri="{FF2B5EF4-FFF2-40B4-BE49-F238E27FC236}">
                <a16:creationId xmlns:a16="http://schemas.microsoft.com/office/drawing/2014/main" id="{7C703904-1759-7EEE-4D25-D0A87B7F9D81}"/>
              </a:ext>
            </a:extLst>
          </p:cNvPr>
          <p:cNvPicPr>
            <a:picLocks noChangeAspect="1"/>
          </p:cNvPicPr>
          <p:nvPr/>
        </p:nvPicPr>
        <p:blipFill>
          <a:blip r:embed="rId6"/>
          <a:stretch>
            <a:fillRect/>
          </a:stretch>
        </p:blipFill>
        <p:spPr>
          <a:xfrm>
            <a:off x="3847343" y="3353689"/>
            <a:ext cx="281053" cy="281053"/>
          </a:xfrm>
          <a:prstGeom prst="rect">
            <a:avLst/>
          </a:prstGeom>
        </p:spPr>
      </p:pic>
      <p:pic>
        <p:nvPicPr>
          <p:cNvPr id="24" name="Picture 23">
            <a:extLst>
              <a:ext uri="{FF2B5EF4-FFF2-40B4-BE49-F238E27FC236}">
                <a16:creationId xmlns:a16="http://schemas.microsoft.com/office/drawing/2014/main" id="{5422352C-6EA1-F922-D398-C6E2F245F1AC}"/>
              </a:ext>
            </a:extLst>
          </p:cNvPr>
          <p:cNvPicPr>
            <a:picLocks noChangeAspect="1"/>
          </p:cNvPicPr>
          <p:nvPr/>
        </p:nvPicPr>
        <p:blipFill>
          <a:blip r:embed="rId6"/>
          <a:stretch>
            <a:fillRect/>
          </a:stretch>
        </p:blipFill>
        <p:spPr>
          <a:xfrm>
            <a:off x="3480518" y="3784410"/>
            <a:ext cx="281053" cy="281053"/>
          </a:xfrm>
          <a:prstGeom prst="rect">
            <a:avLst/>
          </a:prstGeom>
        </p:spPr>
      </p:pic>
      <p:pic>
        <p:nvPicPr>
          <p:cNvPr id="25" name="Picture 24">
            <a:extLst>
              <a:ext uri="{FF2B5EF4-FFF2-40B4-BE49-F238E27FC236}">
                <a16:creationId xmlns:a16="http://schemas.microsoft.com/office/drawing/2014/main" id="{C192BA6C-11FE-295C-52BE-6DCB9D9C7812}"/>
              </a:ext>
            </a:extLst>
          </p:cNvPr>
          <p:cNvPicPr>
            <a:picLocks noChangeAspect="1"/>
          </p:cNvPicPr>
          <p:nvPr/>
        </p:nvPicPr>
        <p:blipFill>
          <a:blip r:embed="rId6"/>
          <a:stretch>
            <a:fillRect/>
          </a:stretch>
        </p:blipFill>
        <p:spPr>
          <a:xfrm>
            <a:off x="3906702" y="3699274"/>
            <a:ext cx="281053" cy="281053"/>
          </a:xfrm>
          <a:prstGeom prst="rect">
            <a:avLst/>
          </a:prstGeom>
        </p:spPr>
      </p:pic>
      <p:pic>
        <p:nvPicPr>
          <p:cNvPr id="27" name="Picture 26">
            <a:extLst>
              <a:ext uri="{FF2B5EF4-FFF2-40B4-BE49-F238E27FC236}">
                <a16:creationId xmlns:a16="http://schemas.microsoft.com/office/drawing/2014/main" id="{8A018F89-A35B-60DB-074B-A4869C2C912D}"/>
              </a:ext>
            </a:extLst>
          </p:cNvPr>
          <p:cNvPicPr>
            <a:picLocks noChangeAspect="1"/>
          </p:cNvPicPr>
          <p:nvPr/>
        </p:nvPicPr>
        <p:blipFill>
          <a:blip r:embed="rId6"/>
          <a:stretch>
            <a:fillRect/>
          </a:stretch>
        </p:blipFill>
        <p:spPr>
          <a:xfrm>
            <a:off x="4439694" y="3620765"/>
            <a:ext cx="281053" cy="281053"/>
          </a:xfrm>
          <a:prstGeom prst="rect">
            <a:avLst/>
          </a:prstGeom>
        </p:spPr>
      </p:pic>
      <p:pic>
        <p:nvPicPr>
          <p:cNvPr id="28" name="Picture 27">
            <a:extLst>
              <a:ext uri="{FF2B5EF4-FFF2-40B4-BE49-F238E27FC236}">
                <a16:creationId xmlns:a16="http://schemas.microsoft.com/office/drawing/2014/main" id="{38BABEFE-4BAE-6364-52A3-9F6879530C6E}"/>
              </a:ext>
            </a:extLst>
          </p:cNvPr>
          <p:cNvPicPr>
            <a:picLocks noChangeAspect="1"/>
          </p:cNvPicPr>
          <p:nvPr/>
        </p:nvPicPr>
        <p:blipFill>
          <a:blip r:embed="rId6"/>
          <a:stretch>
            <a:fillRect/>
          </a:stretch>
        </p:blipFill>
        <p:spPr>
          <a:xfrm>
            <a:off x="4337329" y="3909730"/>
            <a:ext cx="281053" cy="281053"/>
          </a:xfrm>
          <a:prstGeom prst="rect">
            <a:avLst/>
          </a:prstGeom>
        </p:spPr>
      </p:pic>
      <p:pic>
        <p:nvPicPr>
          <p:cNvPr id="29" name="Picture 28">
            <a:extLst>
              <a:ext uri="{FF2B5EF4-FFF2-40B4-BE49-F238E27FC236}">
                <a16:creationId xmlns:a16="http://schemas.microsoft.com/office/drawing/2014/main" id="{FF50EB8E-D49B-C8ED-7235-EE6E888891F5}"/>
              </a:ext>
            </a:extLst>
          </p:cNvPr>
          <p:cNvPicPr>
            <a:picLocks noChangeAspect="1"/>
          </p:cNvPicPr>
          <p:nvPr/>
        </p:nvPicPr>
        <p:blipFill>
          <a:blip r:embed="rId6"/>
          <a:stretch>
            <a:fillRect/>
          </a:stretch>
        </p:blipFill>
        <p:spPr>
          <a:xfrm>
            <a:off x="3328005" y="4103044"/>
            <a:ext cx="281053" cy="281053"/>
          </a:xfrm>
          <a:prstGeom prst="rect">
            <a:avLst/>
          </a:prstGeom>
        </p:spPr>
      </p:pic>
      <p:pic>
        <p:nvPicPr>
          <p:cNvPr id="30" name="Picture 29">
            <a:extLst>
              <a:ext uri="{FF2B5EF4-FFF2-40B4-BE49-F238E27FC236}">
                <a16:creationId xmlns:a16="http://schemas.microsoft.com/office/drawing/2014/main" id="{D6129FB6-FCB0-A670-E412-3350F42F9057}"/>
              </a:ext>
            </a:extLst>
          </p:cNvPr>
          <p:cNvPicPr>
            <a:picLocks noChangeAspect="1"/>
          </p:cNvPicPr>
          <p:nvPr/>
        </p:nvPicPr>
        <p:blipFill>
          <a:blip r:embed="rId6"/>
          <a:stretch>
            <a:fillRect/>
          </a:stretch>
        </p:blipFill>
        <p:spPr>
          <a:xfrm>
            <a:off x="4633540" y="4719279"/>
            <a:ext cx="281053" cy="281053"/>
          </a:xfrm>
          <a:prstGeom prst="rect">
            <a:avLst/>
          </a:prstGeom>
        </p:spPr>
      </p:pic>
      <p:pic>
        <p:nvPicPr>
          <p:cNvPr id="31" name="Picture 30">
            <a:extLst>
              <a:ext uri="{FF2B5EF4-FFF2-40B4-BE49-F238E27FC236}">
                <a16:creationId xmlns:a16="http://schemas.microsoft.com/office/drawing/2014/main" id="{B4D8507B-1DC8-6379-6471-389E1C83DE13}"/>
              </a:ext>
            </a:extLst>
          </p:cNvPr>
          <p:cNvPicPr>
            <a:picLocks noChangeAspect="1"/>
          </p:cNvPicPr>
          <p:nvPr/>
        </p:nvPicPr>
        <p:blipFill>
          <a:blip r:embed="rId6"/>
          <a:stretch>
            <a:fillRect/>
          </a:stretch>
        </p:blipFill>
        <p:spPr>
          <a:xfrm>
            <a:off x="4942403" y="4929695"/>
            <a:ext cx="281053" cy="281053"/>
          </a:xfrm>
          <a:prstGeom prst="rect">
            <a:avLst/>
          </a:prstGeom>
        </p:spPr>
      </p:pic>
      <p:pic>
        <p:nvPicPr>
          <p:cNvPr id="32" name="Picture 31">
            <a:extLst>
              <a:ext uri="{FF2B5EF4-FFF2-40B4-BE49-F238E27FC236}">
                <a16:creationId xmlns:a16="http://schemas.microsoft.com/office/drawing/2014/main" id="{D399D8E5-3576-1889-1148-D4632E3F0AF4}"/>
              </a:ext>
            </a:extLst>
          </p:cNvPr>
          <p:cNvPicPr>
            <a:picLocks noChangeAspect="1"/>
          </p:cNvPicPr>
          <p:nvPr/>
        </p:nvPicPr>
        <p:blipFill>
          <a:blip r:embed="rId6"/>
          <a:stretch>
            <a:fillRect/>
          </a:stretch>
        </p:blipFill>
        <p:spPr>
          <a:xfrm>
            <a:off x="5133930" y="4438226"/>
            <a:ext cx="281053" cy="281053"/>
          </a:xfrm>
          <a:prstGeom prst="rect">
            <a:avLst/>
          </a:prstGeom>
        </p:spPr>
      </p:pic>
      <p:pic>
        <p:nvPicPr>
          <p:cNvPr id="37" name="Picture 36">
            <a:extLst>
              <a:ext uri="{FF2B5EF4-FFF2-40B4-BE49-F238E27FC236}">
                <a16:creationId xmlns:a16="http://schemas.microsoft.com/office/drawing/2014/main" id="{3B75964D-B783-D392-2EE7-292EE5FC5A0F}"/>
              </a:ext>
            </a:extLst>
          </p:cNvPr>
          <p:cNvPicPr>
            <a:picLocks noChangeAspect="1"/>
          </p:cNvPicPr>
          <p:nvPr/>
        </p:nvPicPr>
        <p:blipFill>
          <a:blip r:embed="rId6"/>
          <a:stretch>
            <a:fillRect/>
          </a:stretch>
        </p:blipFill>
        <p:spPr>
          <a:xfrm>
            <a:off x="4135251" y="4872014"/>
            <a:ext cx="281053" cy="281053"/>
          </a:xfrm>
          <a:prstGeom prst="rect">
            <a:avLst/>
          </a:prstGeom>
        </p:spPr>
      </p:pic>
      <p:pic>
        <p:nvPicPr>
          <p:cNvPr id="38" name="Picture 37">
            <a:extLst>
              <a:ext uri="{FF2B5EF4-FFF2-40B4-BE49-F238E27FC236}">
                <a16:creationId xmlns:a16="http://schemas.microsoft.com/office/drawing/2014/main" id="{F74EE16F-47FB-2B97-17B8-C667A464D929}"/>
              </a:ext>
            </a:extLst>
          </p:cNvPr>
          <p:cNvPicPr>
            <a:picLocks noChangeAspect="1"/>
          </p:cNvPicPr>
          <p:nvPr/>
        </p:nvPicPr>
        <p:blipFill>
          <a:blip r:embed="rId6"/>
          <a:stretch>
            <a:fillRect/>
          </a:stretch>
        </p:blipFill>
        <p:spPr>
          <a:xfrm>
            <a:off x="3810752" y="4977242"/>
            <a:ext cx="281053" cy="281053"/>
          </a:xfrm>
          <a:prstGeom prst="rect">
            <a:avLst/>
          </a:prstGeom>
        </p:spPr>
      </p:pic>
      <p:pic>
        <p:nvPicPr>
          <p:cNvPr id="39" name="Picture 38">
            <a:extLst>
              <a:ext uri="{FF2B5EF4-FFF2-40B4-BE49-F238E27FC236}">
                <a16:creationId xmlns:a16="http://schemas.microsoft.com/office/drawing/2014/main" id="{F7A97CD5-45A8-C6A7-3E5D-08DC9A97F878}"/>
              </a:ext>
            </a:extLst>
          </p:cNvPr>
          <p:cNvPicPr>
            <a:picLocks noChangeAspect="1"/>
          </p:cNvPicPr>
          <p:nvPr/>
        </p:nvPicPr>
        <p:blipFill>
          <a:blip r:embed="rId6"/>
          <a:stretch>
            <a:fillRect/>
          </a:stretch>
        </p:blipFill>
        <p:spPr>
          <a:xfrm>
            <a:off x="4248443" y="5205979"/>
            <a:ext cx="281053" cy="281053"/>
          </a:xfrm>
          <a:prstGeom prst="rect">
            <a:avLst/>
          </a:prstGeom>
        </p:spPr>
      </p:pic>
      <p:pic>
        <p:nvPicPr>
          <p:cNvPr id="40" name="Picture 39">
            <a:extLst>
              <a:ext uri="{FF2B5EF4-FFF2-40B4-BE49-F238E27FC236}">
                <a16:creationId xmlns:a16="http://schemas.microsoft.com/office/drawing/2014/main" id="{BE2F27C6-E7E4-AC03-371C-61DB770B45C5}"/>
              </a:ext>
            </a:extLst>
          </p:cNvPr>
          <p:cNvPicPr>
            <a:picLocks noChangeAspect="1"/>
          </p:cNvPicPr>
          <p:nvPr/>
        </p:nvPicPr>
        <p:blipFill>
          <a:blip r:embed="rId6"/>
          <a:stretch>
            <a:fillRect/>
          </a:stretch>
        </p:blipFill>
        <p:spPr>
          <a:xfrm>
            <a:off x="4228886" y="5510147"/>
            <a:ext cx="281053" cy="281053"/>
          </a:xfrm>
          <a:prstGeom prst="rect">
            <a:avLst/>
          </a:prstGeom>
        </p:spPr>
      </p:pic>
      <p:pic>
        <p:nvPicPr>
          <p:cNvPr id="41" name="Picture 40">
            <a:extLst>
              <a:ext uri="{FF2B5EF4-FFF2-40B4-BE49-F238E27FC236}">
                <a16:creationId xmlns:a16="http://schemas.microsoft.com/office/drawing/2014/main" id="{E872DB9F-4AED-677A-EF0B-1EB50900D14C}"/>
              </a:ext>
            </a:extLst>
          </p:cNvPr>
          <p:cNvPicPr>
            <a:picLocks noChangeAspect="1"/>
          </p:cNvPicPr>
          <p:nvPr/>
        </p:nvPicPr>
        <p:blipFill>
          <a:blip r:embed="rId6"/>
          <a:stretch>
            <a:fillRect/>
          </a:stretch>
        </p:blipFill>
        <p:spPr>
          <a:xfrm>
            <a:off x="4925158" y="5352723"/>
            <a:ext cx="281053" cy="281053"/>
          </a:xfrm>
          <a:prstGeom prst="rect">
            <a:avLst/>
          </a:prstGeom>
        </p:spPr>
      </p:pic>
      <p:pic>
        <p:nvPicPr>
          <p:cNvPr id="42" name="Picture 41">
            <a:extLst>
              <a:ext uri="{FF2B5EF4-FFF2-40B4-BE49-F238E27FC236}">
                <a16:creationId xmlns:a16="http://schemas.microsoft.com/office/drawing/2014/main" id="{CA5983EA-3C4A-18D3-0E90-9944CE1F6376}"/>
              </a:ext>
            </a:extLst>
          </p:cNvPr>
          <p:cNvPicPr>
            <a:picLocks noChangeAspect="1"/>
          </p:cNvPicPr>
          <p:nvPr/>
        </p:nvPicPr>
        <p:blipFill>
          <a:blip r:embed="rId6"/>
          <a:stretch>
            <a:fillRect/>
          </a:stretch>
        </p:blipFill>
        <p:spPr>
          <a:xfrm>
            <a:off x="3890529" y="5605838"/>
            <a:ext cx="281053" cy="281053"/>
          </a:xfrm>
          <a:prstGeom prst="rect">
            <a:avLst/>
          </a:prstGeom>
        </p:spPr>
      </p:pic>
      <p:pic>
        <p:nvPicPr>
          <p:cNvPr id="43" name="Picture 42">
            <a:extLst>
              <a:ext uri="{FF2B5EF4-FFF2-40B4-BE49-F238E27FC236}">
                <a16:creationId xmlns:a16="http://schemas.microsoft.com/office/drawing/2014/main" id="{56F9C537-6ADC-9151-D8AC-6BD80B9FC2D8}"/>
              </a:ext>
            </a:extLst>
          </p:cNvPr>
          <p:cNvPicPr>
            <a:picLocks noChangeAspect="1"/>
          </p:cNvPicPr>
          <p:nvPr/>
        </p:nvPicPr>
        <p:blipFill>
          <a:blip r:embed="rId6"/>
          <a:stretch>
            <a:fillRect/>
          </a:stretch>
        </p:blipFill>
        <p:spPr>
          <a:xfrm>
            <a:off x="3510123" y="5493249"/>
            <a:ext cx="281053" cy="281053"/>
          </a:xfrm>
          <a:prstGeom prst="rect">
            <a:avLst/>
          </a:prstGeom>
        </p:spPr>
      </p:pic>
      <p:pic>
        <p:nvPicPr>
          <p:cNvPr id="44" name="Picture 43">
            <a:extLst>
              <a:ext uri="{FF2B5EF4-FFF2-40B4-BE49-F238E27FC236}">
                <a16:creationId xmlns:a16="http://schemas.microsoft.com/office/drawing/2014/main" id="{2FAB8F82-564D-A810-04CC-63C7F08F0B58}"/>
              </a:ext>
            </a:extLst>
          </p:cNvPr>
          <p:cNvPicPr>
            <a:picLocks noChangeAspect="1"/>
          </p:cNvPicPr>
          <p:nvPr/>
        </p:nvPicPr>
        <p:blipFill>
          <a:blip r:embed="rId6"/>
          <a:stretch>
            <a:fillRect/>
          </a:stretch>
        </p:blipFill>
        <p:spPr>
          <a:xfrm>
            <a:off x="2965371" y="5886891"/>
            <a:ext cx="281053" cy="281053"/>
          </a:xfrm>
          <a:prstGeom prst="rect">
            <a:avLst/>
          </a:prstGeom>
        </p:spPr>
      </p:pic>
      <p:pic>
        <p:nvPicPr>
          <p:cNvPr id="45" name="Picture 44">
            <a:extLst>
              <a:ext uri="{FF2B5EF4-FFF2-40B4-BE49-F238E27FC236}">
                <a16:creationId xmlns:a16="http://schemas.microsoft.com/office/drawing/2014/main" id="{24FABA51-A5D1-42DD-07EF-80BB24368F33}"/>
              </a:ext>
            </a:extLst>
          </p:cNvPr>
          <p:cNvPicPr>
            <a:picLocks noChangeAspect="1"/>
          </p:cNvPicPr>
          <p:nvPr/>
        </p:nvPicPr>
        <p:blipFill>
          <a:blip r:embed="rId6"/>
          <a:stretch>
            <a:fillRect/>
          </a:stretch>
        </p:blipFill>
        <p:spPr>
          <a:xfrm>
            <a:off x="2427049" y="5945985"/>
            <a:ext cx="281053" cy="281053"/>
          </a:xfrm>
          <a:prstGeom prst="rect">
            <a:avLst/>
          </a:prstGeom>
        </p:spPr>
      </p:pic>
      <p:pic>
        <p:nvPicPr>
          <p:cNvPr id="46" name="Picture 45">
            <a:extLst>
              <a:ext uri="{FF2B5EF4-FFF2-40B4-BE49-F238E27FC236}">
                <a16:creationId xmlns:a16="http://schemas.microsoft.com/office/drawing/2014/main" id="{C0601C98-7FD6-5D9B-A7D7-2EEDDE61BC05}"/>
              </a:ext>
            </a:extLst>
          </p:cNvPr>
          <p:cNvPicPr>
            <a:picLocks noChangeAspect="1"/>
          </p:cNvPicPr>
          <p:nvPr/>
        </p:nvPicPr>
        <p:blipFill>
          <a:blip r:embed="rId6"/>
          <a:stretch>
            <a:fillRect/>
          </a:stretch>
        </p:blipFill>
        <p:spPr>
          <a:xfrm>
            <a:off x="2414493" y="3110198"/>
            <a:ext cx="281053" cy="281053"/>
          </a:xfrm>
          <a:prstGeom prst="rect">
            <a:avLst/>
          </a:prstGeom>
        </p:spPr>
      </p:pic>
    </p:spTree>
    <p:extLst>
      <p:ext uri="{BB962C8B-B14F-4D97-AF65-F5344CB8AC3E}">
        <p14:creationId xmlns:p14="http://schemas.microsoft.com/office/powerpoint/2010/main" val="3092516524"/>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military uniform&#10;&#10;Description automatically generated">
            <a:extLst>
              <a:ext uri="{FF2B5EF4-FFF2-40B4-BE49-F238E27FC236}">
                <a16:creationId xmlns:a16="http://schemas.microsoft.com/office/drawing/2014/main" id="{9C3BC79A-5111-5F4D-2977-6CA6830B491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2280061"/>
            <a:ext cx="12192000" cy="4577939"/>
          </a:xfrm>
          <a:prstGeom prst="rect">
            <a:avLst/>
          </a:prstGeom>
        </p:spPr>
      </p:pic>
      <p:sp>
        <p:nvSpPr>
          <p:cNvPr id="2" name="Title 1">
            <a:extLst>
              <a:ext uri="{FF2B5EF4-FFF2-40B4-BE49-F238E27FC236}">
                <a16:creationId xmlns:a16="http://schemas.microsoft.com/office/drawing/2014/main" id="{275702C9-7EAA-672A-D484-E175B7FA3DF8}"/>
              </a:ext>
            </a:extLst>
          </p:cNvPr>
          <p:cNvSpPr>
            <a:spLocks noGrp="1"/>
          </p:cNvSpPr>
          <p:nvPr>
            <p:ph type="title"/>
          </p:nvPr>
        </p:nvSpPr>
        <p:spPr/>
        <p:txBody>
          <a:bodyPr>
            <a:normAutofit/>
          </a:bodyPr>
          <a:lstStyle/>
          <a:p>
            <a:r>
              <a:rPr lang="en-US"/>
              <a:t>WANT MORE INFORMATION?</a:t>
            </a:r>
            <a:endParaRPr lang="en-US" b="0">
              <a:latin typeface="Barlow" pitchFamily="2" charset="77"/>
            </a:endParaRPr>
          </a:p>
        </p:txBody>
      </p:sp>
      <p:pic>
        <p:nvPicPr>
          <p:cNvPr id="9" name="Picture 8" descr="A group of soldiers walking on a field&#10;&#10;Description automatically generated">
            <a:extLst>
              <a:ext uri="{FF2B5EF4-FFF2-40B4-BE49-F238E27FC236}">
                <a16:creationId xmlns:a16="http://schemas.microsoft.com/office/drawing/2014/main" id="{B8BE2498-AD37-47DF-D856-F0307108221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2280061"/>
            <a:ext cx="12192000" cy="4577939"/>
          </a:xfrm>
          <a:prstGeom prst="rect">
            <a:avLst/>
          </a:prstGeom>
        </p:spPr>
      </p:pic>
    </p:spTree>
    <p:extLst>
      <p:ext uri="{BB962C8B-B14F-4D97-AF65-F5344CB8AC3E}">
        <p14:creationId xmlns:p14="http://schemas.microsoft.com/office/powerpoint/2010/main" val="3649732057"/>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in military uniform holding an object&#10;&#10;Description automatically generated">
            <a:extLst>
              <a:ext uri="{FF2B5EF4-FFF2-40B4-BE49-F238E27FC236}">
                <a16:creationId xmlns:a16="http://schemas.microsoft.com/office/drawing/2014/main" id="{8E753ED2-DD07-1492-90A3-34627C03D885}"/>
              </a:ext>
            </a:extLst>
          </p:cNvPr>
          <p:cNvPicPr>
            <a:picLocks noChangeAspect="1"/>
          </p:cNvPicPr>
          <p:nvPr/>
        </p:nvPicPr>
        <p:blipFill rotWithShape="1">
          <a:blip r:embed="rId3"/>
          <a:srcRect l="-1" r="511" b="24988"/>
          <a:stretch/>
        </p:blipFill>
        <p:spPr>
          <a:xfrm>
            <a:off x="639540" y="1939924"/>
            <a:ext cx="6027960" cy="4918076"/>
          </a:xfrm>
          <a:prstGeom prst="rect">
            <a:avLst/>
          </a:prstGeom>
        </p:spPr>
      </p:pic>
      <p:pic>
        <p:nvPicPr>
          <p:cNvPr id="8" name="Picture 7" descr="Qr code&#10;&#10;Description automatically generated">
            <a:extLst>
              <a:ext uri="{FF2B5EF4-FFF2-40B4-BE49-F238E27FC236}">
                <a16:creationId xmlns:a16="http://schemas.microsoft.com/office/drawing/2014/main" id="{5685C5FD-B9A9-9E38-952A-7A86B6E79ECA}"/>
              </a:ext>
            </a:extLst>
          </p:cNvPr>
          <p:cNvPicPr>
            <a:picLocks noChangeAspect="1"/>
          </p:cNvPicPr>
          <p:nvPr/>
        </p:nvPicPr>
        <p:blipFill>
          <a:blip r:embed="rId4"/>
          <a:stretch>
            <a:fillRect/>
          </a:stretch>
        </p:blipFill>
        <p:spPr>
          <a:xfrm>
            <a:off x="5444875" y="430476"/>
            <a:ext cx="1222625" cy="1222625"/>
          </a:xfrm>
          <a:prstGeom prst="rect">
            <a:avLst/>
          </a:prstGeom>
        </p:spPr>
      </p:pic>
      <p:pic>
        <p:nvPicPr>
          <p:cNvPr id="4098" name="Picture 2" descr="A person in military uniform holding a rifle&#10;&#10;Description automatically generated with low confidence">
            <a:extLst>
              <a:ext uri="{FF2B5EF4-FFF2-40B4-BE49-F238E27FC236}">
                <a16:creationId xmlns:a16="http://schemas.microsoft.com/office/drawing/2014/main" id="{A342C514-746B-F1AD-FA49-9D1AA0BBDF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005"/>
          <a:stretch/>
        </p:blipFill>
        <p:spPr bwMode="auto">
          <a:xfrm>
            <a:off x="7937903" y="-1"/>
            <a:ext cx="4273398"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4F185F-C2D4-4B20-2E54-7F3EB1C6F20F}"/>
              </a:ext>
            </a:extLst>
          </p:cNvPr>
          <p:cNvSpPr>
            <a:spLocks noGrp="1"/>
          </p:cNvSpPr>
          <p:nvPr>
            <p:ph type="title"/>
          </p:nvPr>
        </p:nvSpPr>
        <p:spPr>
          <a:xfrm>
            <a:off x="639540" y="627987"/>
            <a:ext cx="3730626" cy="904875"/>
          </a:xfrm>
        </p:spPr>
        <p:txBody>
          <a:bodyPr/>
          <a:lstStyle/>
          <a:p>
            <a:r>
              <a:rPr lang="en-US">
                <a:solidFill>
                  <a:schemeClr val="bg1"/>
                </a:solidFill>
              </a:rPr>
              <a:t>FOR MORE INFORMATION</a:t>
            </a:r>
            <a:br>
              <a:rPr lang="en-US">
                <a:solidFill>
                  <a:schemeClr val="bg1"/>
                </a:solidFill>
              </a:rPr>
            </a:br>
            <a:r>
              <a:rPr lang="en-US">
                <a:solidFill>
                  <a:schemeClr val="bg1"/>
                </a:solidFill>
              </a:rPr>
              <a:t>ABOUT WHAT WE DO,</a:t>
            </a:r>
            <a:br>
              <a:rPr lang="en-US">
                <a:solidFill>
                  <a:schemeClr val="bg1"/>
                </a:solidFill>
              </a:rPr>
            </a:br>
            <a:r>
              <a:rPr lang="en-US">
                <a:solidFill>
                  <a:schemeClr val="bg1"/>
                </a:solidFill>
              </a:rPr>
              <a:t>VISIT THE ROYAL NAVY WEBSITE</a:t>
            </a:r>
          </a:p>
        </p:txBody>
      </p:sp>
    </p:spTree>
    <p:extLst>
      <p:ext uri="{BB962C8B-B14F-4D97-AF65-F5344CB8AC3E}">
        <p14:creationId xmlns:p14="http://schemas.microsoft.com/office/powerpoint/2010/main" val="2100898902"/>
      </p:ext>
    </p:extLst>
  </p:cSld>
  <p:clrMapOvr>
    <a:masterClrMapping/>
  </p:clrMapOvr>
  <p:transition spd="slow">
    <p:push dir="d"/>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E79857-B0E5-FEB4-D68B-205246E4FC18}"/>
              </a:ext>
            </a:extLst>
          </p:cNvPr>
          <p:cNvSpPr>
            <a:spLocks noGrp="1"/>
          </p:cNvSpPr>
          <p:nvPr>
            <p:ph sz="quarter" idx="10"/>
          </p:nvPr>
        </p:nvSpPr>
        <p:spPr/>
        <p:txBody>
          <a:bodyPr/>
          <a:lstStyle/>
          <a:p>
            <a:r>
              <a:rPr lang="en-US"/>
              <a:t>THANK YOU – ANY QUESTIONS?</a:t>
            </a:r>
          </a:p>
        </p:txBody>
      </p:sp>
    </p:spTree>
    <p:extLst>
      <p:ext uri="{BB962C8B-B14F-4D97-AF65-F5344CB8AC3E}">
        <p14:creationId xmlns:p14="http://schemas.microsoft.com/office/powerpoint/2010/main" val="1812155664"/>
      </p:ext>
    </p:extLst>
  </p:cSld>
  <p:clrMapOvr>
    <a:masterClrMapping/>
  </p:clrMapOvr>
  <p:transition spd="slow">
    <p:push dir="r"/>
  </p:transition>
</p:sld>
</file>

<file path=ppt/tags/tag1.xml><?xml version="1.0" encoding="utf-8"?>
<p:tagLst xmlns:a="http://schemas.openxmlformats.org/drawingml/2006/main" xmlns:r="http://schemas.openxmlformats.org/officeDocument/2006/relationships" xmlns:p="http://schemas.openxmlformats.org/presentationml/2006/main">
  <p:tag name="AS_UNIQUEID" val="73"/>
</p:tagLst>
</file>

<file path=ppt/tags/tag2.xml><?xml version="1.0" encoding="utf-8"?>
<p:tagLst xmlns:a="http://schemas.openxmlformats.org/drawingml/2006/main" xmlns:r="http://schemas.openxmlformats.org/officeDocument/2006/relationships" xmlns:p="http://schemas.openxmlformats.org/presentationml/2006/main">
  <p:tag name="AS_UNIQUEID" val="78"/>
</p:tagLst>
</file>

<file path=ppt/tags/tag3.xml><?xml version="1.0" encoding="utf-8"?>
<p:tagLst xmlns:a="http://schemas.openxmlformats.org/drawingml/2006/main" xmlns:r="http://schemas.openxmlformats.org/officeDocument/2006/relationships" xmlns:p="http://schemas.openxmlformats.org/presentationml/2006/main">
  <p:tag name="AS_UNIQUEID" val="83"/>
</p:tagLst>
</file>

<file path=ppt/tags/tag4.xml><?xml version="1.0" encoding="utf-8"?>
<p:tagLst xmlns:a="http://schemas.openxmlformats.org/drawingml/2006/main" xmlns:r="http://schemas.openxmlformats.org/officeDocument/2006/relationships" xmlns:p="http://schemas.openxmlformats.org/presentationml/2006/main">
  <p:tag name="AS_UNIQUEID" val="88"/>
</p:tagLst>
</file>

<file path=ppt/tags/tag5.xml><?xml version="1.0" encoding="utf-8"?>
<p:tagLst xmlns:a="http://schemas.openxmlformats.org/drawingml/2006/main" xmlns:r="http://schemas.openxmlformats.org/officeDocument/2006/relationships" xmlns:p="http://schemas.openxmlformats.org/presentationml/2006/main">
  <p:tag name="AS_UNIQUEID" val="93"/>
</p:tagLst>
</file>

<file path=ppt/tags/tag6.xml><?xml version="1.0" encoding="utf-8"?>
<p:tagLst xmlns:a="http://schemas.openxmlformats.org/drawingml/2006/main" xmlns:r="http://schemas.openxmlformats.org/officeDocument/2006/relationships" xmlns:p="http://schemas.openxmlformats.org/presentationml/2006/main">
  <p:tag name="AS_UNIQUEID" val="93"/>
</p:tagLst>
</file>

<file path=ppt/theme/theme1.xml><?xml version="1.0" encoding="utf-8"?>
<a:theme xmlns:a="http://schemas.openxmlformats.org/drawingml/2006/main" name="Template Guide">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ver Slide 1">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over Slide 2">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Cover Slide 2">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Cover Slide 1">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Slide 1">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Slide 2">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Closing Slide">
  <a:themeElements>
    <a:clrScheme name="Royal Navy Brand Colours">
      <a:dk1>
        <a:srgbClr val="000000"/>
      </a:dk1>
      <a:lt1>
        <a:srgbClr val="FFFFFF"/>
      </a:lt1>
      <a:dk2>
        <a:srgbClr val="02153A"/>
      </a:dk2>
      <a:lt2>
        <a:srgbClr val="D9062F"/>
      </a:lt2>
      <a:accent1>
        <a:srgbClr val="1D529E"/>
      </a:accent1>
      <a:accent2>
        <a:srgbClr val="998939"/>
      </a:accent2>
      <a:accent3>
        <a:srgbClr val="034310"/>
      </a:accent3>
      <a:accent4>
        <a:srgbClr val="7BC8CD"/>
      </a:accent4>
      <a:accent5>
        <a:srgbClr val="FECD15"/>
      </a:accent5>
      <a:accent6>
        <a:srgbClr val="EE7102"/>
      </a:accent6>
      <a:hlink>
        <a:srgbClr val="667694"/>
      </a:hlink>
      <a:folHlink>
        <a:srgbClr val="66759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7428206C1DBE74DAE07FE9850BF96D1" ma:contentTypeVersion="2" ma:contentTypeDescription="Create a new document." ma:contentTypeScope="" ma:versionID="942873f8e63faf7adf71832e1eac39d8">
  <xsd:schema xmlns:xsd="http://www.w3.org/2001/XMLSchema" xmlns:xs="http://www.w3.org/2001/XMLSchema" xmlns:p="http://schemas.microsoft.com/office/2006/metadata/properties" xmlns:ns2="92a5142a-4438-4414-be27-8cfb09e71b31" targetNamespace="http://schemas.microsoft.com/office/2006/metadata/properties" ma:root="true" ma:fieldsID="561a116de52ee589d13b09974ce6835c" ns2:_="">
    <xsd:import namespace="92a5142a-4438-4414-be27-8cfb09e71b31"/>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a5142a-4438-4414-be27-8cfb09e71b3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73E6A5F-C964-4C7A-BA32-1E58217BEA9E}">
  <ds:schemaRefs>
    <ds:schemaRef ds:uri="http://schemas.microsoft.com/sharepoint/v3/contenttype/forms"/>
  </ds:schemaRefs>
</ds:datastoreItem>
</file>

<file path=customXml/itemProps2.xml><?xml version="1.0" encoding="utf-8"?>
<ds:datastoreItem xmlns:ds="http://schemas.openxmlformats.org/officeDocument/2006/customXml" ds:itemID="{3FA34391-35C1-415A-A78A-AB2553DAE8CF}"/>
</file>

<file path=customXml/itemProps3.xml><?xml version="1.0" encoding="utf-8"?>
<ds:datastoreItem xmlns:ds="http://schemas.openxmlformats.org/officeDocument/2006/customXml" ds:itemID="{2A5EE441-DDB4-430A-A3A1-C212CAEB3E7C}">
  <ds:schemaRefs>
    <ds:schemaRef ds:uri="http://purl.org/dc/term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04738c6d-ecc8-46f1-821f-82e308eab3d9"/>
    <ds:schemaRef ds:uri="http://schemas.microsoft.com/office/2006/metadata/properties"/>
    <ds:schemaRef ds:uri="97f7bba9-6adc-4648-9bda-76179482650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39</TotalTime>
  <Words>3807</Words>
  <Application>Microsoft Office PowerPoint</Application>
  <PresentationFormat>Widescreen</PresentationFormat>
  <Paragraphs>486</Paragraphs>
  <Slides>53</Slides>
  <Notes>52</Notes>
  <HiddenSlides>0</HiddenSlides>
  <MMClips>7</MMClips>
  <ScaleCrop>false</ScaleCrop>
  <HeadingPairs>
    <vt:vector size="4" baseType="variant">
      <vt:variant>
        <vt:lpstr>Theme</vt:lpstr>
      </vt:variant>
      <vt:variant>
        <vt:i4>9</vt:i4>
      </vt:variant>
      <vt:variant>
        <vt:lpstr>Slide Titles</vt:lpstr>
      </vt:variant>
      <vt:variant>
        <vt:i4>53</vt:i4>
      </vt:variant>
    </vt:vector>
  </HeadingPairs>
  <TitlesOfParts>
    <vt:vector size="62" baseType="lpstr">
      <vt:lpstr>Template Guide</vt:lpstr>
      <vt:lpstr>Cover Slide 1</vt:lpstr>
      <vt:lpstr>Cover Slide 2</vt:lpstr>
      <vt:lpstr>Custom Design</vt:lpstr>
      <vt:lpstr>1_Cover Slide 2</vt:lpstr>
      <vt:lpstr>1_Cover Slide 1</vt:lpstr>
      <vt:lpstr>Text Slide 1</vt:lpstr>
      <vt:lpstr>Text Slide 2</vt:lpstr>
      <vt:lpstr>Closing Slide</vt:lpstr>
      <vt:lpstr>ROYAL MARINES</vt:lpstr>
      <vt:lpstr>PowerPoint Presentation</vt:lpstr>
      <vt:lpstr> RANK &amp;  FULL NAME</vt:lpstr>
      <vt:lpstr>PowerPoint Presentation</vt:lpstr>
      <vt:lpstr>WHAT WE DO What do the Royal Marines do for the UK?</vt:lpstr>
      <vt:lpstr>WHY DO WE HAVE THE  ROYAL NAVY &amp; ROYAL MARINES?</vt:lpstr>
      <vt:lpstr>PowerPoint Presentation</vt:lpstr>
      <vt:lpstr>DID YOU KNOW?</vt:lpstr>
      <vt:lpstr>WHAT WE DO AND WHERE</vt:lpstr>
      <vt:lpstr>ARCTIC</vt:lpstr>
      <vt:lpstr>JUNGLE</vt:lpstr>
      <vt:lpstr>URBAN</vt:lpstr>
      <vt:lpstr>SEA</vt:lpstr>
      <vt:lpstr>OUR ORGANISATION The Royal Navy is made up of several different Services, who each work together to achieve our common goals.</vt:lpstr>
      <vt:lpstr>PowerPoint Presentation</vt:lpstr>
      <vt:lpstr>SURFACE FLEET</vt:lpstr>
      <vt:lpstr>SUBMARINE SERVICE</vt:lpstr>
      <vt:lpstr>FLEET AIR ARM</vt:lpstr>
      <vt:lpstr>PowerPoint Presentation</vt:lpstr>
      <vt:lpstr>PowerPoint Presentation</vt:lpstr>
      <vt:lpstr>ROYAL MARINES</vt:lpstr>
      <vt:lpstr>ROYAL FLEET AUXILIARY</vt:lpstr>
      <vt:lpstr>MARITIME RESERVE</vt:lpstr>
      <vt:lpstr>WHERE ARE WE BASED…</vt:lpstr>
      <vt:lpstr>OUR ROLES Royal Marines receive world class training, specialising in specific operational roles</vt:lpstr>
      <vt:lpstr>ROYAL MARINES</vt:lpstr>
      <vt:lpstr>THEATERS OF OPERATION </vt:lpstr>
      <vt:lpstr>SPECIALISATIONS </vt:lpstr>
      <vt:lpstr>HUMANITARIAN</vt:lpstr>
      <vt:lpstr>ROYAL MARINES BAND SERVICE</vt:lpstr>
      <vt:lpstr>OUR PEOPLE The Royal Marines’ greatest asset!</vt:lpstr>
      <vt:lpstr>PowerPoint Presentation</vt:lpstr>
      <vt:lpstr>THE COMMANDO VALUES How we behave and treat our colleagues and those we serve</vt:lpstr>
      <vt:lpstr>EXCELLENCE</vt:lpstr>
      <vt:lpstr>INTEGRITY</vt:lpstr>
      <vt:lpstr>SELF-DISCIPLINE</vt:lpstr>
      <vt:lpstr>HUMILITY</vt:lpstr>
      <vt:lpstr>THE COMMANDO SPIRIT What we stand for and how we conduct ourselves</vt:lpstr>
      <vt:lpstr>COURAGE</vt:lpstr>
      <vt:lpstr>DETERMINATION​</vt:lpstr>
      <vt:lpstr>UNSELFISHNESS​</vt:lpstr>
      <vt:lpstr>CHEERFULNESS​</vt:lpstr>
      <vt:lpstr>OUR LIFESTYLE What makes it great?</vt:lpstr>
      <vt:lpstr>MATES FOR LIFE</vt:lpstr>
      <vt:lpstr>TRAVEL THE WORLD</vt:lpstr>
      <vt:lpstr>WORLD-CLASS TRAINING</vt:lpstr>
      <vt:lpstr>EVERY DAY IS DIFFERENT</vt:lpstr>
      <vt:lpstr>TECH</vt:lpstr>
      <vt:lpstr>WANT TO KNOW MORE?</vt:lpstr>
      <vt:lpstr>LOOKING FOR A CAREER?</vt:lpstr>
      <vt:lpstr>WANT MORE INFORMATION?</vt:lpstr>
      <vt:lpstr>FOR MORE INFORMATION ABOUT WHAT WE DO, VISIT THE ROYAL NAVY WEBSITE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Piner, Russell WO2 (NAVY RA-ATTRACT PM WO)</cp:lastModifiedBy>
  <cp:revision>3</cp:revision>
  <dcterms:created xsi:type="dcterms:W3CDTF">2023-05-19T14:38:57Z</dcterms:created>
  <dcterms:modified xsi:type="dcterms:W3CDTF">2024-11-21T10:05:09Z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8a60473-494b-4586-a1bb-b0e663054676_Enabled">
    <vt:lpwstr>true</vt:lpwstr>
  </property>
  <property fmtid="{D5CDD505-2E9C-101B-9397-08002B2CF9AE}" pid="3" name="MSIP_Label_d8a60473-494b-4586-a1bb-b0e663054676_SetDate">
    <vt:lpwstr>2023-10-30T12:06:11Z</vt:lpwstr>
  </property>
  <property fmtid="{D5CDD505-2E9C-101B-9397-08002B2CF9AE}" pid="4" name="MSIP_Label_d8a60473-494b-4586-a1bb-b0e663054676_Method">
    <vt:lpwstr>Privileged</vt:lpwstr>
  </property>
  <property fmtid="{D5CDD505-2E9C-101B-9397-08002B2CF9AE}" pid="5" name="MSIP_Label_d8a60473-494b-4586-a1bb-b0e663054676_Name">
    <vt:lpwstr>MOD-1-O-‘UNMARKED’</vt:lpwstr>
  </property>
  <property fmtid="{D5CDD505-2E9C-101B-9397-08002B2CF9AE}" pid="6" name="MSIP_Label_d8a60473-494b-4586-a1bb-b0e663054676_SiteId">
    <vt:lpwstr>be7760ed-5953-484b-ae95-d0a16dfa09e5</vt:lpwstr>
  </property>
  <property fmtid="{D5CDD505-2E9C-101B-9397-08002B2CF9AE}" pid="7" name="MSIP_Label_d8a60473-494b-4586-a1bb-b0e663054676_ActionId">
    <vt:lpwstr>f3630122-5681-4778-9fea-f5ae81b1189a</vt:lpwstr>
  </property>
  <property fmtid="{D5CDD505-2E9C-101B-9397-08002B2CF9AE}" pid="8" name="MSIP_Label_d8a60473-494b-4586-a1bb-b0e663054676_ContentBits">
    <vt:lpwstr>0</vt:lpwstr>
  </property>
  <property fmtid="{D5CDD505-2E9C-101B-9397-08002B2CF9AE}" pid="9" name="ContentTypeId">
    <vt:lpwstr>0x01010027428206C1DBE74DAE07FE9850BF96D1</vt:lpwstr>
  </property>
  <property fmtid="{D5CDD505-2E9C-101B-9397-08002B2CF9AE}" pid="10" name="MediaServiceImageTags">
    <vt:lpwstr/>
  </property>
</Properties>
</file>